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8D4E-7D13-48D1-84FB-AD45E726195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8F73824-E92C-4861-972A-7741A6BCBE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8D4E-7D13-48D1-84FB-AD45E726195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3824-E92C-4861-972A-7741A6BCBE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8D4E-7D13-48D1-84FB-AD45E726195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3824-E92C-4861-972A-7741A6BCBE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8D4E-7D13-48D1-84FB-AD45E726195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3824-E92C-4861-972A-7741A6BCBE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8D4E-7D13-48D1-84FB-AD45E726195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3824-E92C-4861-972A-7741A6BCBE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8D4E-7D13-48D1-84FB-AD45E726195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3824-E92C-4861-972A-7741A6BCBE1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8D4E-7D13-48D1-84FB-AD45E726195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3824-E92C-4861-972A-7741A6BCBE1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8D4E-7D13-48D1-84FB-AD45E726195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3824-E92C-4861-972A-7741A6BCBE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8D4E-7D13-48D1-84FB-AD45E726195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3824-E92C-4861-972A-7741A6BCBE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8D4E-7D13-48D1-84FB-AD45E726195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3824-E92C-4861-972A-7741A6BCBE1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8D4E-7D13-48D1-84FB-AD45E726195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3824-E92C-4861-972A-7741A6BCBE1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1B38D4E-7D13-48D1-84FB-AD45E726195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38F73824-E92C-4861-972A-7741A6BCBE1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err="1" smtClean="0"/>
              <a:t>Kapitel</a:t>
            </a:r>
            <a:r>
              <a:rPr lang="en-US" sz="6600" dirty="0" smtClean="0"/>
              <a:t> 3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Zweite</a:t>
            </a:r>
            <a:r>
              <a:rPr lang="en-US" sz="4400" dirty="0" smtClean="0"/>
              <a:t> </a:t>
            </a:r>
            <a:r>
              <a:rPr lang="en-US" sz="4400" dirty="0" err="1" smtClean="0"/>
              <a:t>Stufe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678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Das </a:t>
            </a:r>
            <a:r>
              <a:rPr lang="en-US" sz="7200" dirty="0" err="1" smtClean="0"/>
              <a:t>Ende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91334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Das Zimmer</a:t>
            </a:r>
            <a:endParaRPr lang="en-US" sz="4800" dirty="0"/>
          </a:p>
        </p:txBody>
      </p:sp>
      <p:pic>
        <p:nvPicPr>
          <p:cNvPr id="1026" name="Picture 2" descr="http://csimg.shopwahl.de/srv/DE/00000722394298942573168/T/340x340/C/FFFFFF/url/nachttisch-rauch-adiemoa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762000"/>
            <a:ext cx="43434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40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Das Regal</a:t>
            </a:r>
            <a:endParaRPr lang="en-US" sz="4800" dirty="0"/>
          </a:p>
        </p:txBody>
      </p:sp>
      <p:pic>
        <p:nvPicPr>
          <p:cNvPr id="2050" name="Picture 2" descr="http://selekkt.com/media/catalog/product/cache/1/image/600x600/9df78eab33525d08d6e5fb8d27136e95/b/a/baumann-regal-b-detailansicht1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762000"/>
            <a:ext cx="44196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92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Das </a:t>
            </a:r>
            <a:r>
              <a:rPr lang="en-US" sz="4800" dirty="0" err="1" smtClean="0"/>
              <a:t>Bett</a:t>
            </a:r>
            <a:endParaRPr lang="en-US" sz="4800" dirty="0"/>
          </a:p>
        </p:txBody>
      </p:sp>
      <p:pic>
        <p:nvPicPr>
          <p:cNvPr id="3074" name="Picture 2" descr="http://i32.servimg.com/u/f32/13/92/07/38/dscn2112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85800"/>
            <a:ext cx="5435600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07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 smtClean="0"/>
              <a:t>Der </a:t>
            </a:r>
            <a:r>
              <a:rPr lang="en-US" sz="3900" dirty="0" err="1" smtClean="0"/>
              <a:t>Schreibtisch</a:t>
            </a:r>
            <a:endParaRPr lang="en-US" sz="3900" dirty="0"/>
          </a:p>
        </p:txBody>
      </p:sp>
      <p:pic>
        <p:nvPicPr>
          <p:cNvPr id="4098" name="Picture 2" descr="http://www.mia-moebel.de/media/catalog/product/cache/7/image/1024x768/17f82f742ffe127f42dca9de82fb58b1/2/5/254_6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547" y="1627286"/>
            <a:ext cx="5995653" cy="332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46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Der </a:t>
            </a:r>
            <a:r>
              <a:rPr lang="en-US" sz="4800" dirty="0" err="1" smtClean="0"/>
              <a:t>Stuhl</a:t>
            </a:r>
            <a:endParaRPr lang="en-US" sz="4800" dirty="0"/>
          </a:p>
        </p:txBody>
      </p:sp>
      <p:pic>
        <p:nvPicPr>
          <p:cNvPr id="5122" name="Picture 2" descr="http://static1.schoener-wohnen.de/thumbnails/galleryImageSmall/0001/00000000001/34/93/34930_stuhl-sw201003184-fredericia-tazpolstergreen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638175"/>
            <a:ext cx="4000500" cy="4521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23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Die Couch</a:t>
            </a:r>
            <a:endParaRPr lang="en-US" sz="4800" dirty="0"/>
          </a:p>
        </p:txBody>
      </p:sp>
      <p:pic>
        <p:nvPicPr>
          <p:cNvPr id="6146" name="Picture 2" descr="http://housetourporthope.files.wordpress.com/2012/10/granger_sofa_mini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48139"/>
            <a:ext cx="6019800" cy="3274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84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Die </a:t>
            </a:r>
            <a:r>
              <a:rPr lang="en-US" sz="3800" dirty="0" err="1" smtClean="0"/>
              <a:t>Stereoanlage</a:t>
            </a:r>
            <a:endParaRPr lang="en-US" sz="3800" dirty="0"/>
          </a:p>
        </p:txBody>
      </p:sp>
      <p:pic>
        <p:nvPicPr>
          <p:cNvPr id="7170" name="Picture 2" descr="http://media2.giga.de/2013/08/AirPlay-Stereoanlage_x-hm81-k1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956" y="1905000"/>
            <a:ext cx="7370244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52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Der </a:t>
            </a:r>
            <a:r>
              <a:rPr lang="en-US" sz="4800" dirty="0" err="1" smtClean="0"/>
              <a:t>Schrank</a:t>
            </a:r>
            <a:endParaRPr lang="en-US" sz="4800" dirty="0"/>
          </a:p>
        </p:txBody>
      </p:sp>
      <p:pic>
        <p:nvPicPr>
          <p:cNvPr id="8194" name="Picture 2" descr="Kleiderschrank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762000"/>
            <a:ext cx="44196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56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TM01859862[[fn=Urban Pop]]</Template>
  <TotalTime>20</TotalTime>
  <Words>22</Words>
  <Application>Microsoft Office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 Pop</vt:lpstr>
      <vt:lpstr>Kapitel 3</vt:lpstr>
      <vt:lpstr>Das Zimmer</vt:lpstr>
      <vt:lpstr>Das Regal</vt:lpstr>
      <vt:lpstr>Das Bett</vt:lpstr>
      <vt:lpstr>Der Schreibtisch</vt:lpstr>
      <vt:lpstr>Der Stuhl</vt:lpstr>
      <vt:lpstr>Die Couch</vt:lpstr>
      <vt:lpstr>Die Stereoanlage</vt:lpstr>
      <vt:lpstr>Der Schrank</vt:lpstr>
      <vt:lpstr>Das Ende</vt:lpstr>
    </vt:vector>
  </TitlesOfParts>
  <Company>Utica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3</dc:title>
  <dc:creator>win7</dc:creator>
  <cp:lastModifiedBy>win7</cp:lastModifiedBy>
  <cp:revision>8</cp:revision>
  <dcterms:created xsi:type="dcterms:W3CDTF">2014-12-19T20:38:17Z</dcterms:created>
  <dcterms:modified xsi:type="dcterms:W3CDTF">2014-12-19T20:59:03Z</dcterms:modified>
</cp:coreProperties>
</file>