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64" r:id="rId5"/>
    <p:sldId id="270" r:id="rId6"/>
    <p:sldId id="271" r:id="rId7"/>
    <p:sldId id="267" r:id="rId8"/>
    <p:sldId id="266" r:id="rId9"/>
    <p:sldId id="268" r:id="rId10"/>
    <p:sldId id="269" r:id="rId11"/>
    <p:sldId id="257" r:id="rId12"/>
    <p:sldId id="258" r:id="rId13"/>
    <p:sldId id="260" r:id="rId14"/>
    <p:sldId id="259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06BFC943-9C25-4652-8718-1920C490F15C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7B209CEB-C169-44C9-B656-5459FEC4D31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C943-9C25-4652-8718-1920C490F15C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9CEB-C169-44C9-B656-5459FEC4D3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C943-9C25-4652-8718-1920C490F15C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7B209CEB-C169-44C9-B656-5459FEC4D3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C943-9C25-4652-8718-1920C490F15C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9CEB-C169-44C9-B656-5459FEC4D3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06BFC943-9C25-4652-8718-1920C490F15C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7B209CEB-C169-44C9-B656-5459FEC4D3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C943-9C25-4652-8718-1920C490F15C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9CEB-C169-44C9-B656-5459FEC4D3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C943-9C25-4652-8718-1920C490F15C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9CEB-C169-44C9-B656-5459FEC4D3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C943-9C25-4652-8718-1920C490F15C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9CEB-C169-44C9-B656-5459FEC4D3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C943-9C25-4652-8718-1920C490F15C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9CEB-C169-44C9-B656-5459FEC4D3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C943-9C25-4652-8718-1920C490F15C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9CEB-C169-44C9-B656-5459FEC4D3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C943-9C25-4652-8718-1920C490F15C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9CEB-C169-44C9-B656-5459FEC4D3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06BFC943-9C25-4652-8718-1920C490F15C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7B209CEB-C169-44C9-B656-5459FEC4D3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chemeClr val="bg1"/>
                </a:solidFill>
              </a:rPr>
              <a:t>Komm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Mit</a:t>
            </a:r>
            <a:r>
              <a:rPr lang="en-US" i="1" dirty="0" smtClean="0">
                <a:solidFill>
                  <a:schemeClr val="bg1"/>
                </a:solidFill>
              </a:rPr>
              <a:t>! </a:t>
            </a:r>
            <a:r>
              <a:rPr lang="en-US" dirty="0" smtClean="0">
                <a:solidFill>
                  <a:schemeClr val="bg1"/>
                </a:solidFill>
              </a:rPr>
              <a:t>Level 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Peo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04800"/>
            <a:ext cx="3282696" cy="41148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Kapitel</a:t>
            </a:r>
            <a:r>
              <a:rPr lang="en-US" dirty="0">
                <a:solidFill>
                  <a:schemeClr val="bg1"/>
                </a:solidFill>
              </a:rPr>
              <a:t> 3: </a:t>
            </a:r>
            <a:r>
              <a:rPr lang="en-US" dirty="0" err="1">
                <a:solidFill>
                  <a:schemeClr val="bg1"/>
                </a:solidFill>
              </a:rPr>
              <a:t>Dritte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Stufe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eine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Brille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 descr="Bril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0" y="1905000"/>
            <a:ext cx="6159500" cy="462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die </a:t>
            </a:r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Frage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Wie</a:t>
            </a:r>
            <a:r>
              <a:rPr lang="en-US" sz="3600" dirty="0" smtClean="0"/>
              <a:t> </a:t>
            </a:r>
            <a:r>
              <a:rPr lang="en-US" sz="3600" dirty="0" err="1" smtClean="0"/>
              <a:t>sieht</a:t>
            </a:r>
            <a:r>
              <a:rPr lang="en-US" sz="3600" dirty="0" smtClean="0"/>
              <a:t> __________ </a:t>
            </a:r>
            <a:r>
              <a:rPr lang="en-US" sz="3600" dirty="0" err="1" smtClean="0"/>
              <a:t>aus</a:t>
            </a:r>
            <a:r>
              <a:rPr lang="en-US" sz="3600" dirty="0" smtClean="0"/>
              <a:t>?</a:t>
            </a:r>
          </a:p>
          <a:p>
            <a:pPr lvl="1"/>
            <a:r>
              <a:rPr lang="en-US" sz="2800" dirty="0" err="1" smtClean="0"/>
              <a:t>dein</a:t>
            </a:r>
            <a:r>
              <a:rPr lang="en-US" sz="2800" dirty="0" smtClean="0"/>
              <a:t> </a:t>
            </a:r>
            <a:r>
              <a:rPr lang="en-US" sz="2800" dirty="0" err="1" smtClean="0"/>
              <a:t>Bruder</a:t>
            </a:r>
            <a:r>
              <a:rPr lang="en-US" sz="2800" dirty="0" smtClean="0"/>
              <a:t>/ </a:t>
            </a:r>
            <a:r>
              <a:rPr lang="en-US" sz="2800" dirty="0" err="1" smtClean="0"/>
              <a:t>dein</a:t>
            </a:r>
            <a:r>
              <a:rPr lang="en-US" sz="2800" dirty="0" smtClean="0"/>
              <a:t> </a:t>
            </a:r>
            <a:r>
              <a:rPr lang="en-US" sz="2800" dirty="0" err="1" smtClean="0"/>
              <a:t>Vater</a:t>
            </a:r>
            <a:r>
              <a:rPr lang="en-US" sz="2800" dirty="0" smtClean="0"/>
              <a:t>/ </a:t>
            </a:r>
            <a:r>
              <a:rPr lang="en-US" sz="2800" dirty="0" err="1" smtClean="0"/>
              <a:t>dein</a:t>
            </a:r>
            <a:r>
              <a:rPr lang="en-US" sz="2800" dirty="0" smtClean="0"/>
              <a:t> </a:t>
            </a:r>
            <a:r>
              <a:rPr lang="en-US" sz="2800" dirty="0" err="1" smtClean="0"/>
              <a:t>Onkel</a:t>
            </a:r>
            <a:r>
              <a:rPr lang="en-US" sz="2800" dirty="0" smtClean="0"/>
              <a:t>/ </a:t>
            </a:r>
            <a:r>
              <a:rPr lang="en-US" sz="2800" dirty="0" err="1" smtClean="0"/>
              <a:t>dein</a:t>
            </a:r>
            <a:r>
              <a:rPr lang="en-US" sz="2800" dirty="0" smtClean="0"/>
              <a:t> Cousin/ </a:t>
            </a:r>
            <a:r>
              <a:rPr lang="en-US" sz="2800" dirty="0" err="1" smtClean="0"/>
              <a:t>dein</a:t>
            </a:r>
            <a:r>
              <a:rPr lang="en-US" sz="2800" dirty="0" smtClean="0"/>
              <a:t> </a:t>
            </a:r>
            <a:r>
              <a:rPr lang="en-US" sz="2800" dirty="0" err="1" smtClean="0"/>
              <a:t>Großvater</a:t>
            </a:r>
            <a:endParaRPr lang="en-US" sz="2800" dirty="0" smtClean="0"/>
          </a:p>
          <a:p>
            <a:pPr lvl="1"/>
            <a:r>
              <a:rPr lang="en-US" sz="2800" dirty="0" err="1" smtClean="0"/>
              <a:t>deine</a:t>
            </a:r>
            <a:r>
              <a:rPr lang="en-US" sz="2800" dirty="0" smtClean="0"/>
              <a:t> </a:t>
            </a:r>
            <a:r>
              <a:rPr lang="en-US" sz="2800" dirty="0" err="1" smtClean="0"/>
              <a:t>Schwester</a:t>
            </a:r>
            <a:r>
              <a:rPr lang="en-US" sz="2800" dirty="0" smtClean="0"/>
              <a:t>/ </a:t>
            </a:r>
            <a:r>
              <a:rPr lang="en-US" sz="2800" dirty="0" err="1" smtClean="0"/>
              <a:t>deine</a:t>
            </a:r>
            <a:r>
              <a:rPr lang="en-US" sz="2800" dirty="0" smtClean="0"/>
              <a:t> Mutter/ </a:t>
            </a:r>
            <a:r>
              <a:rPr lang="en-US" sz="2800" dirty="0" err="1" smtClean="0"/>
              <a:t>deine</a:t>
            </a:r>
            <a:r>
              <a:rPr lang="en-US" sz="2800" dirty="0" smtClean="0"/>
              <a:t> </a:t>
            </a:r>
            <a:r>
              <a:rPr lang="en-US" sz="2800" dirty="0" err="1" smtClean="0"/>
              <a:t>Tante</a:t>
            </a:r>
            <a:r>
              <a:rPr lang="en-US" sz="2800" dirty="0" smtClean="0"/>
              <a:t>/ </a:t>
            </a:r>
            <a:r>
              <a:rPr lang="en-US" sz="2800" dirty="0" err="1" smtClean="0"/>
              <a:t>deine</a:t>
            </a:r>
            <a:r>
              <a:rPr lang="en-US" sz="2800" dirty="0" smtClean="0"/>
              <a:t> </a:t>
            </a:r>
            <a:r>
              <a:rPr lang="en-US" sz="2800" dirty="0" err="1" smtClean="0"/>
              <a:t>Kusine</a:t>
            </a:r>
            <a:r>
              <a:rPr lang="en-US" sz="2800" dirty="0" smtClean="0"/>
              <a:t>/ </a:t>
            </a:r>
            <a:r>
              <a:rPr lang="en-US" sz="2800" dirty="0" err="1" smtClean="0"/>
              <a:t>deine</a:t>
            </a:r>
            <a:r>
              <a:rPr lang="en-US" sz="2800" dirty="0" smtClean="0"/>
              <a:t> </a:t>
            </a:r>
            <a:r>
              <a:rPr lang="en-US" sz="2800" dirty="0" err="1" smtClean="0"/>
              <a:t>Großmutter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die </a:t>
            </a:r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Frage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… </a:t>
            </a:r>
            <a:b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noch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ein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mal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286000"/>
            <a:ext cx="6477000" cy="3840163"/>
          </a:xfrm>
        </p:spPr>
        <p:txBody>
          <a:bodyPr/>
          <a:lstStyle/>
          <a:p>
            <a:r>
              <a:rPr lang="en-US" sz="3600" dirty="0" err="1" smtClean="0"/>
              <a:t>Wie</a:t>
            </a:r>
            <a:r>
              <a:rPr lang="en-US" sz="3600" dirty="0" smtClean="0"/>
              <a:t> </a:t>
            </a:r>
            <a:r>
              <a:rPr lang="en-US" sz="3600" dirty="0" err="1" smtClean="0"/>
              <a:t>sehen</a:t>
            </a:r>
            <a:r>
              <a:rPr lang="en-US" sz="3600" dirty="0" smtClean="0"/>
              <a:t> _________ </a:t>
            </a:r>
            <a:r>
              <a:rPr lang="en-US" sz="3600" dirty="0" err="1" smtClean="0"/>
              <a:t>aus</a:t>
            </a:r>
            <a:r>
              <a:rPr lang="en-US" sz="3600" dirty="0" smtClean="0"/>
              <a:t>?</a:t>
            </a:r>
          </a:p>
          <a:p>
            <a:pPr lvl="1"/>
            <a:r>
              <a:rPr lang="en-US" sz="2800" dirty="0" err="1" smtClean="0"/>
              <a:t>deine</a:t>
            </a:r>
            <a:r>
              <a:rPr lang="en-US" sz="2800" dirty="0" smtClean="0"/>
              <a:t> </a:t>
            </a:r>
            <a:r>
              <a:rPr lang="en-US" sz="2800" dirty="0" err="1" smtClean="0"/>
              <a:t>Eltern</a:t>
            </a:r>
            <a:endParaRPr lang="en-US" sz="2800" dirty="0" smtClean="0"/>
          </a:p>
          <a:p>
            <a:pPr lvl="1"/>
            <a:r>
              <a:rPr lang="en-US" sz="2800" dirty="0" err="1" smtClean="0"/>
              <a:t>deine</a:t>
            </a:r>
            <a:r>
              <a:rPr lang="en-US" sz="2800" dirty="0" smtClean="0"/>
              <a:t> </a:t>
            </a:r>
            <a:r>
              <a:rPr lang="en-US" sz="2800" dirty="0" err="1" smtClean="0"/>
              <a:t>Großeltern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haben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– to have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ich</a:t>
            </a:r>
            <a:r>
              <a:rPr lang="en-US" sz="3200" dirty="0" smtClean="0"/>
              <a:t> </a:t>
            </a:r>
            <a:r>
              <a:rPr lang="en-US" sz="3200" dirty="0" err="1" smtClean="0"/>
              <a:t>habe</a:t>
            </a:r>
            <a:endParaRPr lang="en-US" sz="3200" dirty="0" smtClean="0"/>
          </a:p>
          <a:p>
            <a:r>
              <a:rPr lang="en-US" sz="3200" dirty="0" smtClean="0"/>
              <a:t>du hast</a:t>
            </a:r>
          </a:p>
          <a:p>
            <a:r>
              <a:rPr lang="en-US" sz="3200" dirty="0" err="1" smtClean="0"/>
              <a:t>er</a:t>
            </a:r>
            <a:r>
              <a:rPr lang="en-US" sz="3200" dirty="0" smtClean="0"/>
              <a:t>/</a:t>
            </a:r>
            <a:r>
              <a:rPr lang="en-US" sz="3200" dirty="0" err="1" smtClean="0"/>
              <a:t>sie</a:t>
            </a:r>
            <a:r>
              <a:rPr lang="en-US" sz="3200" dirty="0" smtClean="0"/>
              <a:t>/ </a:t>
            </a:r>
            <a:r>
              <a:rPr lang="en-US" sz="3200" dirty="0" err="1" smtClean="0"/>
              <a:t>es</a:t>
            </a:r>
            <a:r>
              <a:rPr lang="en-US" sz="3200" dirty="0" smtClean="0"/>
              <a:t> hat</a:t>
            </a:r>
          </a:p>
          <a:p>
            <a:r>
              <a:rPr lang="en-US" sz="3200" dirty="0" err="1" smtClean="0"/>
              <a:t>ihr</a:t>
            </a:r>
            <a:r>
              <a:rPr lang="en-US" sz="3200" dirty="0" smtClean="0"/>
              <a:t> </a:t>
            </a:r>
            <a:r>
              <a:rPr lang="en-US" sz="3200" dirty="0" err="1" smtClean="0"/>
              <a:t>habt</a:t>
            </a:r>
            <a:endParaRPr lang="en-US" sz="3200" dirty="0" smtClean="0"/>
          </a:p>
          <a:p>
            <a:r>
              <a:rPr lang="en-US" sz="3200" dirty="0" err="1" smtClean="0"/>
              <a:t>wir</a:t>
            </a:r>
            <a:r>
              <a:rPr lang="en-US" sz="3200" dirty="0" smtClean="0"/>
              <a:t>/ </a:t>
            </a:r>
            <a:r>
              <a:rPr lang="en-US" sz="3200" dirty="0" err="1" smtClean="0"/>
              <a:t>sie</a:t>
            </a:r>
            <a:r>
              <a:rPr lang="en-US" sz="3200" dirty="0" smtClean="0"/>
              <a:t>/ </a:t>
            </a:r>
            <a:r>
              <a:rPr lang="en-US" sz="3200" dirty="0" err="1" smtClean="0"/>
              <a:t>Sie</a:t>
            </a:r>
            <a:r>
              <a:rPr lang="en-US" sz="3200" dirty="0" smtClean="0"/>
              <a:t> </a:t>
            </a:r>
            <a:r>
              <a:rPr lang="en-US" sz="3200" dirty="0" err="1" smtClean="0"/>
              <a:t>haben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die </a:t>
            </a:r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Frage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&amp; 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die </a:t>
            </a:r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Antwort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Content Placeholder 4" descr="Mutter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r="13043" b="13043"/>
          <a:stretch>
            <a:fillRect/>
          </a:stretch>
        </p:blipFill>
        <p:spPr>
          <a:xfrm>
            <a:off x="6096000" y="3810000"/>
            <a:ext cx="3048000" cy="3048000"/>
          </a:xfr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057400"/>
            <a:ext cx="6248400" cy="3840163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Wie</a:t>
            </a:r>
            <a:r>
              <a:rPr lang="en-US" sz="3200" dirty="0" smtClean="0"/>
              <a:t> </a:t>
            </a:r>
            <a:r>
              <a:rPr lang="en-US" sz="3200" dirty="0" err="1" smtClean="0"/>
              <a:t>sieht</a:t>
            </a:r>
            <a:r>
              <a:rPr lang="en-US" sz="3200" dirty="0" smtClean="0"/>
              <a:t> </a:t>
            </a:r>
            <a:r>
              <a:rPr lang="en-US" sz="3200" dirty="0" err="1" smtClean="0"/>
              <a:t>deine</a:t>
            </a:r>
            <a:r>
              <a:rPr lang="en-US" sz="3200" dirty="0" smtClean="0"/>
              <a:t> Mutter </a:t>
            </a:r>
            <a:r>
              <a:rPr lang="en-US" sz="3200" dirty="0" err="1" smtClean="0"/>
              <a:t>aus</a:t>
            </a:r>
            <a:r>
              <a:rPr lang="en-US" sz="3200" dirty="0" smtClean="0"/>
              <a:t>?</a:t>
            </a:r>
          </a:p>
          <a:p>
            <a:pPr lvl="1"/>
            <a:r>
              <a:rPr lang="en-US" sz="3000" dirty="0" err="1" smtClean="0"/>
              <a:t>Meine</a:t>
            </a:r>
            <a:r>
              <a:rPr lang="en-US" sz="3000" dirty="0" smtClean="0"/>
              <a:t> Mutter hat </a:t>
            </a:r>
            <a:r>
              <a:rPr lang="en-US" sz="3000" dirty="0" err="1" smtClean="0"/>
              <a:t>lange</a:t>
            </a:r>
            <a:r>
              <a:rPr lang="en-US" sz="3000" dirty="0" smtClean="0"/>
              <a:t>,</a:t>
            </a:r>
            <a:r>
              <a:rPr lang="en-US" sz="3000" b="1" dirty="0" smtClean="0"/>
              <a:t> </a:t>
            </a:r>
            <a:r>
              <a:rPr lang="en-US" sz="3000" dirty="0" err="1" smtClean="0"/>
              <a:t>braune</a:t>
            </a:r>
            <a:r>
              <a:rPr lang="en-US" sz="3000" dirty="0" smtClean="0"/>
              <a:t> </a:t>
            </a:r>
            <a:r>
              <a:rPr lang="en-US" sz="3000" dirty="0" err="1" smtClean="0"/>
              <a:t>Haare</a:t>
            </a:r>
            <a:r>
              <a:rPr lang="en-US" sz="3000" dirty="0" smtClean="0"/>
              <a:t> und </a:t>
            </a:r>
            <a:r>
              <a:rPr lang="en-US" sz="3000" dirty="0" err="1" smtClean="0"/>
              <a:t>blaue</a:t>
            </a:r>
            <a:r>
              <a:rPr lang="en-US" sz="3000" dirty="0" smtClean="0"/>
              <a:t> </a:t>
            </a:r>
            <a:r>
              <a:rPr lang="en-US" sz="3000" dirty="0" err="1" smtClean="0"/>
              <a:t>Augen</a:t>
            </a:r>
            <a:r>
              <a:rPr lang="en-US" sz="3000" dirty="0" smtClean="0"/>
              <a:t>.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die </a:t>
            </a:r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Frage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&amp; 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die </a:t>
            </a:r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Antwort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752600"/>
            <a:ext cx="7010400" cy="3840163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Wie</a:t>
            </a:r>
            <a:r>
              <a:rPr lang="en-US" sz="3200" dirty="0" smtClean="0"/>
              <a:t> </a:t>
            </a:r>
            <a:r>
              <a:rPr lang="en-US" sz="3200" dirty="0" err="1" smtClean="0"/>
              <a:t>sieht</a:t>
            </a:r>
            <a:r>
              <a:rPr lang="en-US" sz="3200" dirty="0" smtClean="0"/>
              <a:t> </a:t>
            </a:r>
            <a:r>
              <a:rPr lang="en-US" sz="3200" dirty="0" err="1" smtClean="0"/>
              <a:t>dein</a:t>
            </a:r>
            <a:r>
              <a:rPr lang="en-US" sz="3200" dirty="0" smtClean="0"/>
              <a:t> </a:t>
            </a:r>
            <a:r>
              <a:rPr lang="en-US" sz="3200" dirty="0" err="1" smtClean="0"/>
              <a:t>Bruder</a:t>
            </a:r>
            <a:r>
              <a:rPr lang="en-US" sz="3200" dirty="0" smtClean="0"/>
              <a:t> </a:t>
            </a:r>
            <a:r>
              <a:rPr lang="en-US" sz="3200" dirty="0" err="1" smtClean="0"/>
              <a:t>aus</a:t>
            </a:r>
            <a:r>
              <a:rPr lang="en-US" sz="3200" dirty="0" smtClean="0"/>
              <a:t>?</a:t>
            </a:r>
          </a:p>
          <a:p>
            <a:pPr lvl="1"/>
            <a:r>
              <a:rPr lang="en-US" sz="3000" dirty="0" smtClean="0"/>
              <a:t>Mein </a:t>
            </a:r>
            <a:r>
              <a:rPr lang="en-US" sz="3000" dirty="0" err="1" smtClean="0"/>
              <a:t>Bruder</a:t>
            </a:r>
            <a:r>
              <a:rPr lang="en-US" sz="3000" dirty="0" smtClean="0"/>
              <a:t> hat </a:t>
            </a:r>
            <a:r>
              <a:rPr lang="en-US" sz="3000" dirty="0" err="1" smtClean="0"/>
              <a:t>lange</a:t>
            </a:r>
            <a:r>
              <a:rPr lang="en-US" sz="3000" dirty="0" smtClean="0"/>
              <a:t>, blonde </a:t>
            </a:r>
            <a:r>
              <a:rPr lang="en-US" sz="3000" dirty="0" err="1" smtClean="0"/>
              <a:t>Haare</a:t>
            </a:r>
            <a:r>
              <a:rPr lang="en-US" sz="3000" dirty="0" smtClean="0"/>
              <a:t> und </a:t>
            </a:r>
            <a:r>
              <a:rPr lang="en-US" sz="3000" dirty="0" err="1" smtClean="0"/>
              <a:t>grüne</a:t>
            </a:r>
            <a:r>
              <a:rPr lang="en-US" sz="3000" dirty="0" smtClean="0"/>
              <a:t> </a:t>
            </a:r>
            <a:r>
              <a:rPr lang="en-US" sz="3000" dirty="0" err="1" smtClean="0"/>
              <a:t>Augen</a:t>
            </a:r>
            <a:r>
              <a:rPr lang="en-US" sz="3000" dirty="0" smtClean="0"/>
              <a:t>.</a:t>
            </a:r>
            <a:endParaRPr lang="en-US" dirty="0"/>
          </a:p>
        </p:txBody>
      </p:sp>
      <p:pic>
        <p:nvPicPr>
          <p:cNvPr id="4" name="Picture 3" descr="Bruder.jpg"/>
          <p:cNvPicPr>
            <a:picLocks noChangeAspect="1"/>
          </p:cNvPicPr>
          <p:nvPr/>
        </p:nvPicPr>
        <p:blipFill>
          <a:blip r:embed="rId2"/>
          <a:srcRect l="6250" b="21626"/>
          <a:stretch>
            <a:fillRect/>
          </a:stretch>
        </p:blipFill>
        <p:spPr>
          <a:xfrm>
            <a:off x="3962400" y="3420533"/>
            <a:ext cx="2667000" cy="3437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die </a:t>
            </a:r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Frage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&amp; 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die </a:t>
            </a:r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Antwort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905000"/>
            <a:ext cx="6248400" cy="3840163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Wie</a:t>
            </a:r>
            <a:r>
              <a:rPr lang="en-US" sz="3200" dirty="0" smtClean="0"/>
              <a:t> </a:t>
            </a:r>
            <a:r>
              <a:rPr lang="en-US" sz="3200" dirty="0" err="1" smtClean="0"/>
              <a:t>sieht</a:t>
            </a:r>
            <a:r>
              <a:rPr lang="en-US" sz="3200" dirty="0" smtClean="0"/>
              <a:t> </a:t>
            </a:r>
            <a:r>
              <a:rPr lang="en-US" sz="3200" dirty="0" err="1" smtClean="0"/>
              <a:t>deine</a:t>
            </a:r>
            <a:r>
              <a:rPr lang="en-US" sz="3200" dirty="0" smtClean="0"/>
              <a:t> </a:t>
            </a:r>
            <a:r>
              <a:rPr lang="en-US" sz="3200" dirty="0" err="1" smtClean="0"/>
              <a:t>Kusine</a:t>
            </a:r>
            <a:r>
              <a:rPr lang="en-US" sz="3200" dirty="0" smtClean="0"/>
              <a:t> </a:t>
            </a:r>
            <a:r>
              <a:rPr lang="en-US" sz="3200" dirty="0" err="1" smtClean="0"/>
              <a:t>aus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1026" name="Picture 2" descr="http://www.myself.de/var/myself/storage/images/schoen-gesund/frisuren-haarpflege/die-schoensten-kurzhaarfrisuren/658856/104686-1-ger-DE/6588561_m4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14599"/>
            <a:ext cx="2895600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die </a:t>
            </a:r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Frage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&amp; das </a:t>
            </a:r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Antwort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752600"/>
            <a:ext cx="6248400" cy="3840163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Wie</a:t>
            </a:r>
            <a:r>
              <a:rPr lang="en-US" sz="3200" dirty="0" smtClean="0"/>
              <a:t> </a:t>
            </a:r>
            <a:r>
              <a:rPr lang="en-US" sz="3200" dirty="0" err="1" smtClean="0"/>
              <a:t>sieht</a:t>
            </a:r>
            <a:r>
              <a:rPr lang="en-US" sz="3200" dirty="0" smtClean="0"/>
              <a:t> </a:t>
            </a:r>
            <a:r>
              <a:rPr lang="en-US" sz="3200" dirty="0" err="1" smtClean="0"/>
              <a:t>dein</a:t>
            </a:r>
            <a:r>
              <a:rPr lang="en-US" sz="3200" dirty="0" smtClean="0"/>
              <a:t> </a:t>
            </a:r>
            <a:r>
              <a:rPr lang="en-US" sz="3200" dirty="0" err="1" smtClean="0"/>
              <a:t>Onkel</a:t>
            </a:r>
            <a:r>
              <a:rPr lang="en-US" sz="3200" dirty="0" smtClean="0"/>
              <a:t> </a:t>
            </a:r>
            <a:r>
              <a:rPr lang="en-US" sz="3200" dirty="0" err="1" smtClean="0"/>
              <a:t>aus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2050" name="Picture 2" descr="http://kinderblog.hausderwissenschaft.org/wp-content/gallery/120326_besserwisser_grauehaare/meyer-zu-schwabediss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10422"/>
            <a:ext cx="3443797" cy="454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die </a:t>
            </a:r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Frage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&amp; 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die </a:t>
            </a:r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Antwort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828800"/>
            <a:ext cx="6553200" cy="38401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Wie</a:t>
            </a:r>
            <a:r>
              <a:rPr lang="en-US" sz="2800" dirty="0" smtClean="0"/>
              <a:t> </a:t>
            </a:r>
            <a:r>
              <a:rPr lang="en-US" sz="2800" dirty="0" err="1" smtClean="0"/>
              <a:t>sehen</a:t>
            </a:r>
            <a:r>
              <a:rPr lang="en-US" sz="2800" dirty="0" smtClean="0"/>
              <a:t> </a:t>
            </a:r>
            <a:r>
              <a:rPr lang="en-US" sz="2800" dirty="0" err="1" smtClean="0"/>
              <a:t>deine</a:t>
            </a:r>
            <a:r>
              <a:rPr lang="en-US" sz="2800" dirty="0" smtClean="0"/>
              <a:t> </a:t>
            </a:r>
            <a:r>
              <a:rPr lang="en-US" sz="2800" dirty="0" err="1" smtClean="0"/>
              <a:t>Großeltern</a:t>
            </a:r>
            <a:r>
              <a:rPr lang="en-US" sz="2800" dirty="0" smtClean="0"/>
              <a:t> </a:t>
            </a:r>
            <a:r>
              <a:rPr lang="en-US" sz="2800" dirty="0" err="1" smtClean="0"/>
              <a:t>aus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5" name="AutoShape 2" descr="data:image/jpeg;base64,/9j/4AAQSkZJRgABAQAAAQABAAD/2wCEAAkGBxQTEhUUEhQUFhUVFxoZGBgYFxgXGBgXFxgYGB0YGBUYHCggGBolHBoXITEhJSkrLi4uGB8zODMsNygtLisBCgoKDg0OGhAQGiwkHCQsLCwsLCwsLCwsLCwsLCwsLCwsLCwsLCwsLCwsLCwsLCwsLCwsLCwsLCwsLCwsLCwsLP/AABEIARMAtwMBIgACEQEDEQH/xAAcAAABBQEBAQAAAAAAAAAAAAAAAgMEBQYHAQj/xAA/EAABAwICBggEBQMEAgMBAAABAAIRAyEEMQUSQVFhcQYTIoGRobHwMkLB0SMzUnLhFGKCB7LC8ZLSU3OiQ//EABkBAAMBAQEAAAAAAAAAAAAAAAABAgQDBf/EACERAQEAAgIDAQEBAQEAAAAAAAABAhEDIQQSMUEiMlET/9oADAMBAAIRAxEAPwDuKEIQCX5Fc/qZnmugPyPJc/fmUqcIXi9QoN4vYXoCWGoBuEJyrqtEuIb9e5QnaRp3OsIG1PRJKJVdU07SBi57x9pSqenKBzJHf9wn60bWEoXlCrTeOw6+4pT2QloPEL1CRvF6EL0ICz6Pj8dvf6Fa9ZHo7+e3kfQrXK4VCEITIIQhACEIQCamR5Fc/et/V+E8j6LAOSpwlACEuk2SFJvCFVaZ0uKI7JBnfeNlhvTXSvSpZDGFoPzEnLhzWfwuJ6y5LXDfnkrmKbULHaSOuHlzjJElxkfx3JVOs54ja3aTZoO39xTmnI1bhonLcd0Hf3pzRTQwa77tb2uZyvviCe8Khoqlocka1Sq5rRncsEb95HFSBoykBPXu4G5B79ql0Yd+LWu4dprM205y7PzVDvOV8oUqljA53wT3beLnR4JbP1VP9A4Xo1GP4AifAlScD0ifTOrVBLRYgzrt4gm5HNXLsJTf8VOOIiR3tKr9J6ILmy0l8ZT8beAPzDg7xS2Wl/RqNc0OaZacj9DuKUsJo3S1TCOggupk9ppm3Ld6hb6g9lWm2rSMtcPY5/ZTYcpC9CEBI1r0c/OHI+i1qyfRv84ftK1iqFQhCEyCEIQAhCEA3X+F3I+iwJW+xPwO5H0WBKVOEle1cS2lTc9xAiw4k+/JetbKxXTjHk1eqB7DG34udn5QEpN0VRaRxRrPJbMZzOzOb+qm6NpmBqt1jvEG/E5KJorBda4AiWzIb+o7zvE5DvWwqUhSZLrRk0WHvkrtKTapqYKq8fiNaBu1yT5NjuupejsD2NTYPSyk4Ol1hvluC0mEwTYFlm5OXV018fF1uqzC6KBubylYrQjXCALRvIjwWjZhQAkuprhcsneY4spS0bVo/luJG4n6pTtJxaowjwt3ytEWKvx+Ea4ZKseaz6nPhmXxT6T0YzEMlvxbCNvAqr6M6Qdgqxp1bUahh0/C12Qcf07pT1ar1FTsixmwtBF/CJUp7qeIbe/H+PcrVhnMpuMeeFxumnxFPVPAppR9GE9SxrjJp9iZkxsnut3KShK26Nfnf4n6LVLL9GfzT+0+oWoVRNCEITAQhCAEIQgGsV8Dv2n0WCK3uK+B37T6LCNG1KnCy4MYXu2A91rlcnxtQ18Rt7Zk8BmR3Se93BdG6WYnq8MW7XW+657oanJdUjOw4ifq76InUKtL0awwEuI4Dlu71N0nTkybkG22+4clI0VRAbwAz8yV64aztbKMhw3n3eYSq8TujqGqB4+/exXmGsq1jfp5D34p0Y4A6tydwErBnf6ehjL6rppSXKvfpRrB2w5vMJeE0lTqzqOBhLYkpdQKFizZS8RWDQSdgWar6eDnajAJ3vdqjwzU2LkQdJgGoz930ITOj8P1dS3wmRGzf4j+eSdKvcDJ1ZF+yZFs1L0Y5tSRt3bxsPArX41/lk8mf1Fxg6mo4E/Cey8cN/cVYVGQSFWsonLh9PVW1S7Wu4D0C7VmWXRj80/tPqFqFmOjH5jv2/ULTqomhCEJgIQhACEIQDWK+B37T6LFUBJFuK2uK+B37T6LGUjDSfd/Z8UqcY//AFExBIZSb8Tj4TaVV6Nw4AY0Dbbk2wnvM9ym9I2l2JJd/wDzaP8AycLDuHqvdGU/xBPyAuPMD7kJU4u8RWbTZqzYZ8Tu+qrdGaU617oENZyu47+Uqk6ZYx4axjJGudm0TlwG/knOilPVJbsznYTrGYi2Yz5blOd1jXTjxtyja0m2VRpXG1qM9S0F7pgnIQCfE5DmrvCuU7qg7NefJu7ehbrpgNF0KtXXfWxFZrmMa4FxgF5uWaltaOAELV6HqZS0A5ExnG1WbsGzcJSzRAFgumffekY3U0qelGsWgU83W3d0rFP6PP64PezWp68uBvNPVuwsnVJmb3ORlbvTXwsO4/RKoOkCQlhl63o7juaYbAaKcBUmQ3WdqtJmGnZJudqj6BxobUcHAhzSe/u38ltdIAAGAFyvriK9SMutcDs22I7vGFo8e7tZ/JnUdbwVQVQNU5wJ4ZeSsscyCRuhYzobjTrweZG4jPx+i3mk6cyeA+4+q0VlO9Fx+I79v1C0yzfRYdt/7R6rSIiQhCEwEIQgBCEIBrFfA79p9Fj6bbAnICe8nLwWxxA7LuRWK0rVDKZOwCP+KVOMbpM61Wp/c71dHoB4qVo+lAqO3gjwP/SrRWl57z/4uA9BKvdHgGWD9E+Jj6FSbJ9NpaaLrwQ7LeDPpKm6CBbTYCACBAIM6zd+8HYZUzpBo44jCQ342gObzbmPNYvRfSh4qso1mAGdXWBtPEHwXHmxyynTV4+eM6rp2EqK6wjlRaPvfereg+FjxbbrSY4gXUX+qcSQ0WSwC7PJJxWjmviZsQRBIgjI2Vd1HQxOH1qRDjbNQtDv7MHZkl46nU1C3WMD0UHCVADqzmlfonwvTIEFcnrvmpVcBIDnd7i6B74rqGmHQwkn5Z8lgOjmALwHPHZFxMyTsK1eN+1m8q71Gk6G0DrgmQdW/PJdD0kTNtwKzmhMNqtnf5AWA97lf0anWtjJ7bc4y5LQyLHo02Hv5D1K0Co+jjCC+eGyN6vE4kIQhMBCEIAQhCAbxPwu5Fc76T1Wtpi8A5cTf0z8F0DH1Q2m5zjAAN1xDSWl213m+ToaM7AwLbM0qcR8PVio6dljwmR4THgtLoup+IOXof8AtZJwh5Oxw7jdp98FaYHEFrgb2NjfI7+N/VTTjRYLJzf0uI+/qFznpjokU62s0D4gRxk8rG1t5BC6C2qRVMfN2hx3j6KJ0r0cKtIVGjWixG0tds52EHe0IhveimkBUpt3xdapjL81y/QNR1J2c8f1DfzXRNGY4PaCCvPymstPT+yWHcXhXxNN5Y7kC3vBHpCgUauJBh5DsrsGrzs4/VXYdKOrVSnM9TVjPaTc4tP5hI/U5oaO5uaqtC4EsdrvJc45TFuQ2LV1qQVVjAGglLK7rp/6fz6xA6U1tYFo+cBgHA55f2yo2EoAFrBt8SPpyUB2LNTENj4W+bpFx3W8VbUmar2u3CPB0+n1Wzix9cXl82W8mjw1mk93h/Klhm1vZf5HjxCquu1aXIHyJVloyt1jNR3xRIP2VuS46P48Oc5rhqv3b43K/WUwrJq0XCJLoP8AjIJ971q1UKhCEJkEIQgBCEIDJ/6mud/QvayZc5otYxOQg7fSVzDQegTI1xqi1haTsk8ea7XpvBCrTIObbjnELnOKcGazTYiY4g7OYN/FTVRV6YwDWgERA7+HnJtxTOEw8iBBOz6tPvbxUTSOnfw3NaJJIJJyG+D3EqDoHS/4hZxtvFp97IBS0GvotmmDfWp+MFTRVkXFyLj9Q2kbjtUbAY5sh1oNnbr8/e1TsThg3s/KRLT9EjY3SNDUqEDYeUg3Du/1lT9HvObTBUfScmS67qdidpY/4XHjMjvlOaJ2EZELN5GP63+Nn161osNpIj4vEfZWdDHNO0KjpeibqrPLp39Yv8ZjWBskgBYrSOmG4gfgOlutBcMjBEgb908V5jWTrE7Fm+iZ1aBBzbVcT4AhaOCTK7v44eRbjJJ+r+jRDQHjMOy4SJ75HkrKk6b5ixP37x5yqrSdbUYGgjWNuNxc8TqknvR/W9UBeCRbkYnuJ+m++xgaKriAGtBO6eTleYCn1fVicg4z/aAfuPJYXR+MFWs0DIuaCN0GfSfFb2TUeNQQMjPC5t5bFJLvo/hrBzswPX36K9VL0brawedoIHDarpVEhCEJgIQhACEJjGVS1p1fiNm/uNhPAZngCgIOk8U52tTpC4Hbefhb/bxdwXM+lIDJLjNpvebn7LqldjaVF0mAAZcTmdrid5XA+nGlH1qpp0x2LCb3A9BM3SpxSVdJda4hjQAXXPAR5yk0sK5jTWyJMN9J+qstC6KAbJsIgk2tmSB9SrGpg+sLYENb8IyFtp5I2NF0ceWuIMlpF9liYkcjBWv0Zi+sp6jj225HfG3kRHiseMCZJ2HL9rbz3n0CnaPrOY9jh8pjuOY8vJSpM0xT7bTseHMP+QJE/wCQHiouizAbwcR3GD9VZ6SAMRkHtI5G48xPcoGAEsA3tnvv/wCq58k3HfhurtcOs220hetpyh4Jp8oKmYdoIlYHoKLG4eTqbys/XwYovfsY8h2WRFnDvELY4uieskZQo2KwocLhdOPL1qM8faaYHEaSbr9dUMtBkN4TmT4wtM7B9dTsRObXbOXL6clitO0gG6jBYuMxsuXEeJ8itT0G0m3UbSqug5MJ2jYCd69H8leZftiuwdf+nxALwQ4Ay3e4QAQe+/A+HUNC6QYWth7SYNzYFzt85FZ3TejWO/MbMXByc0jItdvHvhApUDTZ1b+0xwhtRozyzHykQJ5pJdY6NUtUVOY9FdrDdD8e6k0MNQ1GZDWHbbGybyB5LcNdIkJwq9QhCZBCEIAWb6daeGCw4rausWnsj+4gtk+JWkXLf9S9JnEufhGmKbbOI2v+wPmCgMti+k2MxRGtU1mG8NEN7oFvVMdRqAki+0xJ8SLFNaLouodl8g5aw+B3Ez8DuakadZUFMuD9YHYQ0HugBSuIjMZrENbkTcnb/C0+EaA0WkxllPM/KwLJaBw5Jg5+7c1pnNcLRAJvvMcvRT9MvG7QLuJE7BwMbGjYOCSKAFtjY+9/e1PUnA3/AO3bvfBSRh4Gs4WPmT8o38/smSLUeQ3iGDxtCRo1lyB8sAeMqTWtrk5Aepj1JStE07BxzJnwXLOtHDjuVZ0BaCihLDBy2JymE864WOxt28c0FQsTSgHvUvWhNVTmmI4ppPXp4l5MwXG8bJNjvHNXmiqDXRLGwbwDad4z9QrLTuj/AMV0iQb8ef08FK0Ng2BvZ7JPK/ct2GftIwcvH65VaUtJgMFOtrFuTXkSW/uMyeaif1gpOLHu7DriB5gzYjNGPEDtARGbTHjw8VmzI7HyzLZzY4bORG6ytxrVHGkOa6KdcC0zqVBbewguJEWK23RTTNQuDS0BhJEF5c5pbG8XsQc9+cLkb3k0heHAHV46trHZOS1H+nGOP9VT6y7YLZNiHGzSd8b09JdpQhCZBCEIDwlcWNFxe5zh8RJnfJldlxLoY47mk+S5rgxLYOSAi4bCzeM1C6U0iyiC0DODbK2YWnoURsSdKYEVabmHaLc9hSUyHR7CgtY5sSZJ3Zm3CysdJ4toECx25W71X4DDPpNc1ouJgbju8VU417tcZhrRc3mZ2qFLPC6RDDJBdu2DPceO0qbgMaartZ5AjIDINH8x5Kl0X1VcwHiR8sgHy+6tsJghTIEPaZAb2QQTs23ANzyQD+MdLhTGfxP4Rk0nffxVlhqUD3ZKwOjgzO5zJO07yd6mhqz80v1r4LNaI1V4ApDWL1rFw007RurJSTTU2m1ePpp6Lal0lgA8cd6qBSh0EbM99p9+i1RaoYwoc64+X/iu3B904eR/ln68kWM+fiN0blR4jD9oEb/vbjt8Fa6V0VVpk6jg6nudOs3k4G/eJ4qLhXio3WbmNuyRvWliUukXRZjvgsRlfeO9S+i+k/xIcdUm/eDvUXpSWMZOt27THZfLpngRbNSugmiBWY6qdYiYbIjLMmM9ngmT6B0Ni+to037S2/MWPmpqzPQh2qx9KfhII5EQfMea0ypIQhCAj4/8qp+x3+0rneByXR8QyWOG9pHiFzvBDYgJvUzwO8J1jjk4X37D/PBFIJ9o3iyRqjSWH1Ze3MX4xt+6yumasVTAdTePmBBY7cdQ2nu71ucS3VF7tNuU2vwVTi9Hl0dnW2HuMeypsOVS4etSIHWtDSY7TJBm+Y2bdqtMFIIuHDZx4wUnB9HoeXPHds/kq1fhAIgRCWqe4kAaw9+iaKdGXFRMRVIPDl9f4Sym4vDLVSGuQCkU3SElxWHKXG6b8b7TaRSSqjU3g3TKfqJz4KivE96bo5uOQg+oTz2xPvP+JSqbOyeP0/7WngnW2byMvxndP6SphhGs0uIsARN1Q9H8P2NXLWmOQtPir/SGhGl5cAL8PZTVLRZa7W7t1hlyXbvbN1pUY/oBTdqO1nFxeAZPZAJkwNlpW2w2CbTYGsADQLAIqjsNO4hSRkqSd6O1tXEgfraW/wDIenmtmufmp1b2v/S4HuBv5LftM3CZPUIQgBc7o04e4bifVdEXPHVJqOI+Yk+ZH0QFjTYn2NTVE8k+BwSMmpSBBBggiCN43Jmg3Me93qJ71LKhttWjY5s94ifKPNASAyF4+kITq9AQEDqSJhRq1B5yMeatnCybKNDapZQLcyTO0+iRWt9FZVWAiPcquqiZacx6/Y/ZcObj3Omnh5NXsrR5zU/YqbAVLu4K2pO7Kx41syiPUN497vunx8I8fG6ZrMz4Dz/7T7m3jh7+i38c1GDlu6i1Wy4BKr0uyUsDteP2Sn7V0cTFc/he96dpmwUesfwnKVQHZHJAR8UJC1nRzFa9Bs5s7B/xy8oWaqjgpfRfFalUsJtUH/6GXiJ8kw1yEIQTxxgErmeDfIE8fWfqui450Unncxx8iucYIZIC8oKWxQcOpbXJGdJVVperqOpPOQeAeTrfVWYKpOldMmgYzlv+4IC8hKLk1h3y0HbCcHFAKBTVRqche7LoCFUKi4yjILhmBfiP4UzEU/fBMU3oEulS8wXPHzC/7gPqPqpmjq2sOV/ffCTicMAXNPwPGzZy4jNM6FwzqbSH560CNrRk7kZ8ljy4rOSWfG/Hll47/wBWVKnJE79Y938wnXNul0GZnf6JxzFrk6YsruooZdJqNupYp7U1VamlUY4wx3IqfgT2ByUTH05BG8J7RT5YIQcPvYolWWkOFi0yOYup7mqPVbKCraYLECoxrxk4Ty3juKFTdE8R2X0z8pkcjn5+qEyWuk/yKn/1u/2lc8weQXRcc2aTxvY70K57gRYICxoE7lMa7uUWkpFNJR5V2m70nd3qFYBVml6nYI3lo8XAIJOwNhClQomHKlByAVC9SYSkAl7ZCq6jYtuuFYvduUPGN2oDx7NZvHYk9XJbHLu/j6pdA+ieDIJ43+6Y2ktbC8IBXgdIXoKCKIsmagTpKaeUjV+Lao+hn2I4n1T2ka4a1zjkAT4XTGgvywTtv4oOLVwTDwpBCZcgPNF4kUqwcfhIIPKJ9QEKLiWr1CW6qiWkcD6LnWAyXSFzrDshxG0OI8DCYWFJoT4HNM0gpACSnmxYnphpfUdRZeHVoJyHZGtn4LauhZXpFo/+oa6k8asPBY/c7VBn6eKjPL1m3Tiw97YvMBiZA5Kxa5YHQukH0iKNcQ8Cx+V4Fpb9swtPh8eN6cylTlhZV4HLzXUBuLBXhxCpCS9/v+FH1pKQak5JrWhAS6dvfen3uGe4qOCvHVBF0we1r8/f3T3WRzOSrKmLAE7r+F1HdpgX1dZ5OeoCZ4CMhxSC2fUjbffsTFfEAAkkADMzAHNZGr0oqPcW0aLjFi54LGCDk0EazvDvSTgqla9Z5dubkwf47TxMlZ+TyMcep9auPxcsu71C8fpU13atOerabu/+QEEEARlBsZzCtOiuILqQBsRYzvCYoYUCwCbxNTqD1znEMAh5FgB+o8t+4lRxc1t7/XTl4cfX+fxqi7mU288PJQsPV1wC3XIORiPUpTsQWmCXN4ubI8QVrYS6zUJtzzt7XLZ3C69QG+WBxlPVr1R/e4+J1vqt8sZ0hp6uKcf1Na71b/xTJ5TKeCYop6N6RvVXaUYIvYH2CputusPXkN3FVulMMazTTmGOaZcD28rFtoF4MlTlNzS8MvXKVXaSwAr09R/Ze0zTqDMOGR/jasZT08+m91Kt2ajDDhsO5wnMFdGw+iwGBhc50AXMT5ZKv0p0Sw2ILXVGuLm5ODiDyMZ9648fHlj9d+TkwvxR6N07rZlXwxtpHqoLeg9AfC+s3/IH1arCn0eaBHWVIy+X7LvIz3RJx8R903Wx4BF7uyGZU5mgKQAkvcOLs+6FP6sM1dUASYsALdyaULBVnOb8LvCPM2Tv9PPxawP7vKRZWRFtqSb2QFY3RzDYguzs64vsgWPepTG6ogAAbI2L3FWeI2i6dBnwQFVpLCTL2i/zDKeKiMl2yFenNQqdMAkbj78lj5+Kb9o28HLdet/DdGgYuh+CFXsH4Pn5HId6mmpMNaJJ9ydwUyjRDRHjxJ2p8XFu7pcvNrqIxox3JDnz2XKRUChV3LWxo9U6hvlsP04ITtMhw1XXHFeoDflZjpa0dZSP9rvItj1K9QmSBTCeIkgHKJ7wF6hIywwQBvN+PNMavxcv/YoQgH3t9UhzQhCQJaEEWPP7oQmCnizUiuO3T5FCEBIqNEBeUM0ITCDXHaJ/v9AVJjJCEgbdmqnSpio4jPUB9UIXLm/y7eP/ALXGj6DQwEC5uTJupMIQuscai18lDcPfehCAQ0ZIQhB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UUEhQUFhUVFxoZGBgYFxgXGBgXFxgYGB0YGBUYHCggGBolHBoXITEhJSkrLi4uGB8zODMsNygtLisBCgoKDg0OGhAQGiwkHCQsLCwsLCwsLCwsLCwsLCwsLCwsLCwsLCwsLCwsLCwsLCwsLCwsLCwsLCwsLCwsLCwsLP/AABEIARMAtwMBIgACEQEDEQH/xAAcAAABBQEBAQAAAAAAAAAAAAAAAgMEBQYHAQj/xAA/EAABAwICBggEBQMEAgMBAAABAAIRAyEEMQUSQVFhcQYTIoGRobHwMkLB0SMzUnLhFGKCB7LC8ZLSU3OiQ//EABkBAAMBAQEAAAAAAAAAAAAAAAABAgQDBf/EACERAQEAAgIDAQEBAQEAAAAAAAABAhEDIQQSMUEiMlET/9oADAMBAAIRAxEAPwDuKEIQCX5Fc/qZnmugPyPJc/fmUqcIXi9QoN4vYXoCWGoBuEJyrqtEuIb9e5QnaRp3OsIG1PRJKJVdU07SBi57x9pSqenKBzJHf9wn60bWEoXlCrTeOw6+4pT2QloPEL1CRvF6EL0ICz6Pj8dvf6Fa9ZHo7+e3kfQrXK4VCEITIIQhACEIQCamR5Fc/et/V+E8j6LAOSpwlACEuk2SFJvCFVaZ0uKI7JBnfeNlhvTXSvSpZDGFoPzEnLhzWfwuJ6y5LXDfnkrmKbULHaSOuHlzjJElxkfx3JVOs54ja3aTZoO39xTmnI1bhonLcd0Hf3pzRTQwa77tb2uZyvviCe8Khoqlocka1Sq5rRncsEb95HFSBoykBPXu4G5B79ql0Yd+LWu4dprM205y7PzVDvOV8oUqljA53wT3beLnR4JbP1VP9A4Xo1GP4AifAlScD0ifTOrVBLRYgzrt4gm5HNXLsJTf8VOOIiR3tKr9J6ILmy0l8ZT8beAPzDg7xS2Wl/RqNc0OaZacj9DuKUsJo3S1TCOggupk9ppm3Ld6hb6g9lWm2rSMtcPY5/ZTYcpC9CEBI1r0c/OHI+i1qyfRv84ftK1iqFQhCEyCEIQAhCEA3X+F3I+iwJW+xPwO5H0WBKVOEle1cS2lTc9xAiw4k+/JetbKxXTjHk1eqB7DG34udn5QEpN0VRaRxRrPJbMZzOzOb+qm6NpmBqt1jvEG/E5KJorBda4AiWzIb+o7zvE5DvWwqUhSZLrRk0WHvkrtKTapqYKq8fiNaBu1yT5NjuupejsD2NTYPSyk4Ol1hvluC0mEwTYFlm5OXV018fF1uqzC6KBubylYrQjXCALRvIjwWjZhQAkuprhcsneY4spS0bVo/luJG4n6pTtJxaowjwt3ytEWKvx+Ea4ZKseaz6nPhmXxT6T0YzEMlvxbCNvAqr6M6Qdgqxp1bUahh0/C12Qcf07pT1ar1FTsixmwtBF/CJUp7qeIbe/H+PcrVhnMpuMeeFxumnxFPVPAppR9GE9SxrjJp9iZkxsnut3KShK26Nfnf4n6LVLL9GfzT+0+oWoVRNCEITAQhCAEIQgGsV8Dv2n0WCK3uK+B37T6LCNG1KnCy4MYXu2A91rlcnxtQ18Rt7Zk8BmR3Se93BdG6WYnq8MW7XW+657oanJdUjOw4ifq76InUKtL0awwEuI4Dlu71N0nTkybkG22+4clI0VRAbwAz8yV64aztbKMhw3n3eYSq8TujqGqB4+/exXmGsq1jfp5D34p0Y4A6tydwErBnf6ehjL6rppSXKvfpRrB2w5vMJeE0lTqzqOBhLYkpdQKFizZS8RWDQSdgWar6eDnajAJ3vdqjwzU2LkQdJgGoz930ITOj8P1dS3wmRGzf4j+eSdKvcDJ1ZF+yZFs1L0Y5tSRt3bxsPArX41/lk8mf1Fxg6mo4E/Cey8cN/cVYVGQSFWsonLh9PVW1S7Wu4D0C7VmWXRj80/tPqFqFmOjH5jv2/ULTqomhCEJgIQhACEIQDWK+B37T6LFUBJFuK2uK+B37T6LGUjDSfd/Z8UqcY//AFExBIZSb8Tj4TaVV6Nw4AY0Dbbk2wnvM9ym9I2l2JJd/wDzaP8AycLDuHqvdGU/xBPyAuPMD7kJU4u8RWbTZqzYZ8Tu+qrdGaU617oENZyu47+Uqk6ZYx4axjJGudm0TlwG/knOilPVJbsznYTrGYi2Yz5blOd1jXTjxtyja0m2VRpXG1qM9S0F7pgnIQCfE5DmrvCuU7qg7NefJu7ehbrpgNF0KtXXfWxFZrmMa4FxgF5uWaltaOAELV6HqZS0A5ExnG1WbsGzcJSzRAFgumffekY3U0qelGsWgU83W3d0rFP6PP64PezWp68uBvNPVuwsnVJmb3ORlbvTXwsO4/RKoOkCQlhl63o7juaYbAaKcBUmQ3WdqtJmGnZJudqj6BxobUcHAhzSe/u38ltdIAAGAFyvriK9SMutcDs22I7vGFo8e7tZ/JnUdbwVQVQNU5wJ4ZeSsscyCRuhYzobjTrweZG4jPx+i3mk6cyeA+4+q0VlO9Fx+I79v1C0yzfRYdt/7R6rSIiQhCEwEIQgBCEIBrFfA79p9Fj6bbAnICe8nLwWxxA7LuRWK0rVDKZOwCP+KVOMbpM61Wp/c71dHoB4qVo+lAqO3gjwP/SrRWl57z/4uA9BKvdHgGWD9E+Jj6FSbJ9NpaaLrwQ7LeDPpKm6CBbTYCACBAIM6zd+8HYZUzpBo44jCQ342gObzbmPNYvRfSh4qso1mAGdXWBtPEHwXHmxyynTV4+eM6rp2EqK6wjlRaPvfereg+FjxbbrSY4gXUX+qcSQ0WSwC7PJJxWjmviZsQRBIgjI2Vd1HQxOH1qRDjbNQtDv7MHZkl46nU1C3WMD0UHCVADqzmlfonwvTIEFcnrvmpVcBIDnd7i6B74rqGmHQwkn5Z8lgOjmALwHPHZFxMyTsK1eN+1m8q71Gk6G0DrgmQdW/PJdD0kTNtwKzmhMNqtnf5AWA97lf0anWtjJ7bc4y5LQyLHo02Hv5D1K0Co+jjCC+eGyN6vE4kIQhMBCEIAQhCAbxPwu5Fc76T1Wtpi8A5cTf0z8F0DH1Q2m5zjAAN1xDSWl213m+ToaM7AwLbM0qcR8PVio6dljwmR4THgtLoup+IOXof8AtZJwh5Oxw7jdp98FaYHEFrgb2NjfI7+N/VTTjRYLJzf0uI+/qFznpjokU62s0D4gRxk8rG1t5BC6C2qRVMfN2hx3j6KJ0r0cKtIVGjWixG0tds52EHe0IhveimkBUpt3xdapjL81y/QNR1J2c8f1DfzXRNGY4PaCCvPymstPT+yWHcXhXxNN5Y7kC3vBHpCgUauJBh5DsrsGrzs4/VXYdKOrVSnM9TVjPaTc4tP5hI/U5oaO5uaqtC4EsdrvJc45TFuQ2LV1qQVVjAGglLK7rp/6fz6xA6U1tYFo+cBgHA55f2yo2EoAFrBt8SPpyUB2LNTENj4W+bpFx3W8VbUmar2u3CPB0+n1Wzix9cXl82W8mjw1mk93h/Klhm1vZf5HjxCquu1aXIHyJVloyt1jNR3xRIP2VuS46P48Oc5rhqv3b43K/WUwrJq0XCJLoP8AjIJ971q1UKhCEJkEIQgBCEIDJ/6mud/QvayZc5otYxOQg7fSVzDQegTI1xqi1haTsk8ea7XpvBCrTIObbjnELnOKcGazTYiY4g7OYN/FTVRV6YwDWgERA7+HnJtxTOEw8iBBOz6tPvbxUTSOnfw3NaJJIJJyG+D3EqDoHS/4hZxtvFp97IBS0GvotmmDfWp+MFTRVkXFyLj9Q2kbjtUbAY5sh1oNnbr8/e1TsThg3s/KRLT9EjY3SNDUqEDYeUg3Du/1lT9HvObTBUfScmS67qdidpY/4XHjMjvlOaJ2EZELN5GP63+Nn161osNpIj4vEfZWdDHNO0KjpeibqrPLp39Yv8ZjWBskgBYrSOmG4gfgOlutBcMjBEgb908V5jWTrE7Fm+iZ1aBBzbVcT4AhaOCTK7v44eRbjJJ+r+jRDQHjMOy4SJ75HkrKk6b5ixP37x5yqrSdbUYGgjWNuNxc8TqknvR/W9UBeCRbkYnuJ+m++xgaKriAGtBO6eTleYCn1fVicg4z/aAfuPJYXR+MFWs0DIuaCN0GfSfFb2TUeNQQMjPC5t5bFJLvo/hrBzswPX36K9VL0brawedoIHDarpVEhCEJgIQhACEJjGVS1p1fiNm/uNhPAZngCgIOk8U52tTpC4Hbefhb/bxdwXM+lIDJLjNpvebn7LqldjaVF0mAAZcTmdrid5XA+nGlH1qpp0x2LCb3A9BM3SpxSVdJda4hjQAXXPAR5yk0sK5jTWyJMN9J+qstC6KAbJsIgk2tmSB9SrGpg+sLYENb8IyFtp5I2NF0ceWuIMlpF9liYkcjBWv0Zi+sp6jj225HfG3kRHiseMCZJ2HL9rbz3n0CnaPrOY9jh8pjuOY8vJSpM0xT7bTseHMP+QJE/wCQHiouizAbwcR3GD9VZ6SAMRkHtI5G48xPcoGAEsA3tnvv/wCq58k3HfhurtcOs220hetpyh4Jp8oKmYdoIlYHoKLG4eTqbys/XwYovfsY8h2WRFnDvELY4uieskZQo2KwocLhdOPL1qM8faaYHEaSbr9dUMtBkN4TmT4wtM7B9dTsRObXbOXL6clitO0gG6jBYuMxsuXEeJ8itT0G0m3UbSqug5MJ2jYCd69H8leZftiuwdf+nxALwQ4Ay3e4QAQe+/A+HUNC6QYWth7SYNzYFzt85FZ3TejWO/MbMXByc0jItdvHvhApUDTZ1b+0xwhtRozyzHykQJ5pJdY6NUtUVOY9FdrDdD8e6k0MNQ1GZDWHbbGybyB5LcNdIkJwq9QhCZBCEIAWb6daeGCw4rausWnsj+4gtk+JWkXLf9S9JnEufhGmKbbOI2v+wPmCgMti+k2MxRGtU1mG8NEN7oFvVMdRqAki+0xJ8SLFNaLouodl8g5aw+B3Ez8DuakadZUFMuD9YHYQ0HugBSuIjMZrENbkTcnb/C0+EaA0WkxllPM/KwLJaBw5Jg5+7c1pnNcLRAJvvMcvRT9MvG7QLuJE7BwMbGjYOCSKAFtjY+9/e1PUnA3/AO3bvfBSRh4Gs4WPmT8o38/smSLUeQ3iGDxtCRo1lyB8sAeMqTWtrk5Aepj1JStE07BxzJnwXLOtHDjuVZ0BaCihLDBy2JymE864WOxt28c0FQsTSgHvUvWhNVTmmI4ppPXp4l5MwXG8bJNjvHNXmiqDXRLGwbwDad4z9QrLTuj/AMV0iQb8ef08FK0Ng2BvZ7JPK/ct2GftIwcvH65VaUtJgMFOtrFuTXkSW/uMyeaif1gpOLHu7DriB5gzYjNGPEDtARGbTHjw8VmzI7HyzLZzY4bORG6ytxrVHGkOa6KdcC0zqVBbewguJEWK23RTTNQuDS0BhJEF5c5pbG8XsQc9+cLkb3k0heHAHV46trHZOS1H+nGOP9VT6y7YLZNiHGzSd8b09JdpQhCZBCEIDwlcWNFxe5zh8RJnfJldlxLoY47mk+S5rgxLYOSAi4bCzeM1C6U0iyiC0DODbK2YWnoURsSdKYEVabmHaLc9hSUyHR7CgtY5sSZJ3Zm3CysdJ4toECx25W71X4DDPpNc1ouJgbju8VU417tcZhrRc3mZ2qFLPC6RDDJBdu2DPceO0qbgMaartZ5AjIDINH8x5Kl0X1VcwHiR8sgHy+6tsJghTIEPaZAb2QQTs23ANzyQD+MdLhTGfxP4Rk0nffxVlhqUD3ZKwOjgzO5zJO07yd6mhqz80v1r4LNaI1V4ApDWL1rFw007RurJSTTU2m1ePpp6Lal0lgA8cd6qBSh0EbM99p9+i1RaoYwoc64+X/iu3B904eR/ln68kWM+fiN0blR4jD9oEb/vbjt8Fa6V0VVpk6jg6nudOs3k4G/eJ4qLhXio3WbmNuyRvWliUukXRZjvgsRlfeO9S+i+k/xIcdUm/eDvUXpSWMZOt27THZfLpngRbNSugmiBWY6qdYiYbIjLMmM9ngmT6B0Ni+to037S2/MWPmpqzPQh2qx9KfhII5EQfMea0ypIQhCAj4/8qp+x3+0rneByXR8QyWOG9pHiFzvBDYgJvUzwO8J1jjk4X37D/PBFIJ9o3iyRqjSWH1Ze3MX4xt+6yumasVTAdTePmBBY7cdQ2nu71ucS3VF7tNuU2vwVTi9Hl0dnW2HuMeypsOVS4etSIHWtDSY7TJBm+Y2bdqtMFIIuHDZx4wUnB9HoeXPHds/kq1fhAIgRCWqe4kAaw9+iaKdGXFRMRVIPDl9f4Sym4vDLVSGuQCkU3SElxWHKXG6b8b7TaRSSqjU3g3TKfqJz4KivE96bo5uOQg+oTz2xPvP+JSqbOyeP0/7WngnW2byMvxndP6SphhGs0uIsARN1Q9H8P2NXLWmOQtPir/SGhGl5cAL8PZTVLRZa7W7t1hlyXbvbN1pUY/oBTdqO1nFxeAZPZAJkwNlpW2w2CbTYGsADQLAIqjsNO4hSRkqSd6O1tXEgfraW/wDIenmtmufmp1b2v/S4HuBv5LftM3CZPUIQgBc7o04e4bifVdEXPHVJqOI+Yk+ZH0QFjTYn2NTVE8k+BwSMmpSBBBggiCN43Jmg3Me93qJ71LKhttWjY5s94ifKPNASAyF4+kITq9AQEDqSJhRq1B5yMeatnCybKNDapZQLcyTO0+iRWt9FZVWAiPcquqiZacx6/Y/ZcObj3Omnh5NXsrR5zU/YqbAVLu4K2pO7Kx41syiPUN497vunx8I8fG6ZrMz4Dz/7T7m3jh7+i38c1GDlu6i1Wy4BKr0uyUsDteP2Sn7V0cTFc/he96dpmwUesfwnKVQHZHJAR8UJC1nRzFa9Bs5s7B/xy8oWaqjgpfRfFalUsJtUH/6GXiJ8kw1yEIQTxxgErmeDfIE8fWfqui450Unncxx8iucYIZIC8oKWxQcOpbXJGdJVVperqOpPOQeAeTrfVWYKpOldMmgYzlv+4IC8hKLk1h3y0HbCcHFAKBTVRqche7LoCFUKi4yjILhmBfiP4UzEU/fBMU3oEulS8wXPHzC/7gPqPqpmjq2sOV/ffCTicMAXNPwPGzZy4jNM6FwzqbSH560CNrRk7kZ8ljy4rOSWfG/Hll47/wBWVKnJE79Y938wnXNul0GZnf6JxzFrk6YsruooZdJqNupYp7U1VamlUY4wx3IqfgT2ByUTH05BG8J7RT5YIQcPvYolWWkOFi0yOYup7mqPVbKCraYLECoxrxk4Ty3juKFTdE8R2X0z8pkcjn5+qEyWuk/yKn/1u/2lc8weQXRcc2aTxvY70K57gRYICxoE7lMa7uUWkpFNJR5V2m70nd3qFYBVml6nYI3lo8XAIJOwNhClQomHKlByAVC9SYSkAl7ZCq6jYtuuFYvduUPGN2oDx7NZvHYk9XJbHLu/j6pdA+ieDIJ43+6Y2ktbC8IBXgdIXoKCKIsmagTpKaeUjV+Lao+hn2I4n1T2ka4a1zjkAT4XTGgvywTtv4oOLVwTDwpBCZcgPNF4kUqwcfhIIPKJ9QEKLiWr1CW6qiWkcD6LnWAyXSFzrDshxG0OI8DCYWFJoT4HNM0gpACSnmxYnphpfUdRZeHVoJyHZGtn4LauhZXpFo/+oa6k8asPBY/c7VBn6eKjPL1m3Tiw97YvMBiZA5Kxa5YHQukH0iKNcQ8Cx+V4Fpb9swtPh8eN6cylTlhZV4HLzXUBuLBXhxCpCS9/v+FH1pKQak5JrWhAS6dvfen3uGe4qOCvHVBF0we1r8/f3T3WRzOSrKmLAE7r+F1HdpgX1dZ5OeoCZ4CMhxSC2fUjbffsTFfEAAkkADMzAHNZGr0oqPcW0aLjFi54LGCDk0EazvDvSTgqla9Z5dubkwf47TxMlZ+TyMcep9auPxcsu71C8fpU13atOerabu/+QEEEARlBsZzCtOiuILqQBsRYzvCYoYUCwCbxNTqD1znEMAh5FgB+o8t+4lRxc1t7/XTl4cfX+fxqi7mU288PJQsPV1wC3XIORiPUpTsQWmCXN4ubI8QVrYS6zUJtzzt7XLZ3C69QG+WBxlPVr1R/e4+J1vqt8sZ0hp6uKcf1Na71b/xTJ5TKeCYop6N6RvVXaUYIvYH2CputusPXkN3FVulMMazTTmGOaZcD28rFtoF4MlTlNzS8MvXKVXaSwAr09R/Ze0zTqDMOGR/jasZT08+m91Kt2ajDDhsO5wnMFdGw+iwGBhc50AXMT5ZKv0p0Sw2ILXVGuLm5ODiDyMZ9648fHlj9d+TkwvxR6N07rZlXwxtpHqoLeg9AfC+s3/IH1arCn0eaBHWVIy+X7LvIz3RJx8R903Wx4BF7uyGZU5mgKQAkvcOLs+6FP6sM1dUASYsALdyaULBVnOb8LvCPM2Tv9PPxawP7vKRZWRFtqSb2QFY3RzDYguzs64vsgWPepTG6ogAAbI2L3FWeI2i6dBnwQFVpLCTL2i/zDKeKiMl2yFenNQqdMAkbj78lj5+Kb9o28HLdet/DdGgYuh+CFXsH4Pn5HId6mmpMNaJJ9ydwUyjRDRHjxJ2p8XFu7pcvNrqIxox3JDnz2XKRUChV3LWxo9U6hvlsP04ITtMhw1XXHFeoDflZjpa0dZSP9rvItj1K9QmSBTCeIkgHKJ7wF6hIywwQBvN+PNMavxcv/YoQgH3t9UhzQhCQJaEEWPP7oQmCnizUiuO3T5FCEBIqNEBeUM0ITCDXHaJ/v9AVJjJCEgbdmqnSpio4jPUB9UIXLm/y7eP/ALXGj6DQwEC5uTJupMIQuscai18lDcPfehCAQ0ZIQhB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s://encrypted-tbn2.gstatic.com/images?q=tbn:ANd9GcSIFRo4x6GevGI8FtJEj85CHEPhIEz2Cq5XUEBUKAIOByWABcy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0"/>
            <a:ext cx="304245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hcindythinking.co.uk/wp-content/uploads/2012/09/my-old-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002" y="2286001"/>
            <a:ext cx="3028397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das </a:t>
            </a:r>
            <a:r>
              <a:rPr lang="en-US" sz="4800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Ende</a:t>
            </a:r>
            <a:endParaRPr lang="en-US" sz="48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</a:rPr>
              <a:t>Haare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kurze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Haare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Content Placeholder 7" descr="jessica-alba-short-hair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021013" y="2209800"/>
            <a:ext cx="3101975" cy="4111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lange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Haare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Content Placeholder 8" descr="Jessica Alba L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025" y="1973580"/>
            <a:ext cx="3503951" cy="4274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7800" y="2362200"/>
            <a:ext cx="62484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Haarfarben</a:t>
            </a:r>
            <a:endParaRPr lang="en-US" sz="48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Content Placeholder 4" descr="braune Haare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327648" y="4040003"/>
            <a:ext cx="2816352" cy="2817997"/>
          </a:xfrm>
        </p:spPr>
      </p:pic>
      <p:pic>
        <p:nvPicPr>
          <p:cNvPr id="6" name="Content Placeholder 5" descr="blonde Haare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b="15675"/>
          <a:stretch>
            <a:fillRect/>
          </a:stretch>
        </p:blipFill>
        <p:spPr>
          <a:xfrm>
            <a:off x="0" y="3962400"/>
            <a:ext cx="2816352" cy="2895600"/>
          </a:xfrm>
        </p:spPr>
      </p:pic>
      <p:sp>
        <p:nvSpPr>
          <p:cNvPr id="7" name="Rounded Rectangle 6"/>
          <p:cNvSpPr/>
          <p:nvPr/>
        </p:nvSpPr>
        <p:spPr>
          <a:xfrm>
            <a:off x="0" y="3352800"/>
            <a:ext cx="28194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  <a:r>
              <a:rPr lang="en-US" sz="2400" dirty="0" smtClean="0"/>
              <a:t>londe </a:t>
            </a:r>
            <a:r>
              <a:rPr lang="en-US" sz="2400" dirty="0" err="1" smtClean="0"/>
              <a:t>Haare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324600" y="3429000"/>
            <a:ext cx="28194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b</a:t>
            </a:r>
            <a:r>
              <a:rPr lang="en-US" sz="2400" dirty="0" err="1" smtClean="0"/>
              <a:t>raune</a:t>
            </a:r>
            <a:r>
              <a:rPr lang="en-US" sz="2400" dirty="0" smtClean="0"/>
              <a:t> </a:t>
            </a:r>
            <a:r>
              <a:rPr lang="en-US" sz="2400" dirty="0" err="1" smtClean="0"/>
              <a:t>Haare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429000" y="990600"/>
            <a:ext cx="28194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rote </a:t>
            </a:r>
            <a:r>
              <a:rPr lang="en-US" sz="2400" dirty="0" err="1" smtClean="0"/>
              <a:t>Haare</a:t>
            </a:r>
            <a:endParaRPr lang="en-US" dirty="0"/>
          </a:p>
        </p:txBody>
      </p:sp>
      <p:pic>
        <p:nvPicPr>
          <p:cNvPr id="10" name="Picture 9" descr="rote Haare.jpg"/>
          <p:cNvPicPr>
            <a:picLocks noChangeAspect="1"/>
          </p:cNvPicPr>
          <p:nvPr/>
        </p:nvPicPr>
        <p:blipFill>
          <a:blip r:embed="rId4"/>
          <a:srcRect b="26000"/>
          <a:stretch>
            <a:fillRect/>
          </a:stretch>
        </p:blipFill>
        <p:spPr>
          <a:xfrm>
            <a:off x="6363730" y="0"/>
            <a:ext cx="278027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7800" y="2209800"/>
            <a:ext cx="62484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Haarfarben</a:t>
            </a:r>
            <a:endParaRPr lang="en-US" sz="48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3276600"/>
            <a:ext cx="265176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schwarze</a:t>
            </a:r>
            <a:r>
              <a:rPr lang="en-US" sz="2400" dirty="0" smtClean="0"/>
              <a:t> </a:t>
            </a:r>
            <a:r>
              <a:rPr lang="en-US" sz="2400" dirty="0" err="1" smtClean="0"/>
              <a:t>Haare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324600" y="3200400"/>
            <a:ext cx="28194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weiße</a:t>
            </a:r>
            <a:r>
              <a:rPr lang="en-US" sz="2400" dirty="0" smtClean="0"/>
              <a:t> </a:t>
            </a:r>
            <a:r>
              <a:rPr lang="en-US" sz="2400" dirty="0" err="1" smtClean="0"/>
              <a:t>Haare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581400" y="990600"/>
            <a:ext cx="256032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graue</a:t>
            </a:r>
            <a:r>
              <a:rPr lang="en-US" sz="2400" dirty="0" smtClean="0"/>
              <a:t> </a:t>
            </a:r>
            <a:r>
              <a:rPr lang="en-US" sz="2400" dirty="0" err="1" smtClean="0"/>
              <a:t>Haare</a:t>
            </a:r>
            <a:endParaRPr lang="en-US" dirty="0"/>
          </a:p>
        </p:txBody>
      </p:sp>
      <p:pic>
        <p:nvPicPr>
          <p:cNvPr id="11" name="Picture 10" descr="graue-haare.jpg"/>
          <p:cNvPicPr>
            <a:picLocks noChangeAspect="1"/>
          </p:cNvPicPr>
          <p:nvPr/>
        </p:nvPicPr>
        <p:blipFill>
          <a:blip r:embed="rId2"/>
          <a:srcRect r="42889"/>
          <a:stretch>
            <a:fillRect/>
          </a:stretch>
        </p:blipFill>
        <p:spPr>
          <a:xfrm>
            <a:off x="6696075" y="0"/>
            <a:ext cx="2447925" cy="2619375"/>
          </a:xfrm>
          <a:prstGeom prst="rect">
            <a:avLst/>
          </a:prstGeom>
        </p:spPr>
      </p:pic>
      <p:pic>
        <p:nvPicPr>
          <p:cNvPr id="12" name="Picture 11" descr="schwarze Haare.jpg"/>
          <p:cNvPicPr>
            <a:picLocks noChangeAspect="1"/>
          </p:cNvPicPr>
          <p:nvPr/>
        </p:nvPicPr>
        <p:blipFill>
          <a:blip r:embed="rId3"/>
          <a:srcRect r="31142" b="43253"/>
          <a:stretch>
            <a:fillRect/>
          </a:stretch>
        </p:blipFill>
        <p:spPr>
          <a:xfrm>
            <a:off x="0" y="3886200"/>
            <a:ext cx="2549637" cy="2971800"/>
          </a:xfrm>
          <a:prstGeom prst="rect">
            <a:avLst/>
          </a:prstGeom>
        </p:spPr>
      </p:pic>
      <p:pic>
        <p:nvPicPr>
          <p:cNvPr id="13" name="Picture 12" descr="weisse Haare.jpg"/>
          <p:cNvPicPr>
            <a:picLocks noChangeAspect="1"/>
          </p:cNvPicPr>
          <p:nvPr/>
        </p:nvPicPr>
        <p:blipFill>
          <a:blip r:embed="rId4"/>
          <a:srcRect l="21669" t="5556" r="22849" b="32441"/>
          <a:stretch>
            <a:fillRect/>
          </a:stretch>
        </p:blipFill>
        <p:spPr>
          <a:xfrm>
            <a:off x="6583680" y="3818107"/>
            <a:ext cx="2560320" cy="3039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eine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Glatze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 descr="Glat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2057400"/>
            <a:ext cx="56896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Augen</a:t>
            </a:r>
            <a:endParaRPr lang="en-US" sz="5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1800" y="609600"/>
            <a:ext cx="3200400" cy="685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b</a:t>
            </a:r>
            <a:r>
              <a:rPr lang="en-US" sz="2400" dirty="0" err="1" smtClean="0"/>
              <a:t>laue</a:t>
            </a:r>
            <a:r>
              <a:rPr lang="en-US" sz="2400" dirty="0" smtClean="0"/>
              <a:t> </a:t>
            </a:r>
            <a:r>
              <a:rPr lang="en-US" sz="2400" dirty="0" err="1" smtClean="0"/>
              <a:t>Augen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5562600" y="5638800"/>
            <a:ext cx="3200400" cy="685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grüne</a:t>
            </a:r>
            <a:r>
              <a:rPr lang="en-US" sz="2400" dirty="0" smtClean="0"/>
              <a:t> </a:t>
            </a:r>
            <a:r>
              <a:rPr lang="en-US" sz="2400" dirty="0" err="1" smtClean="0"/>
              <a:t>Augen</a:t>
            </a:r>
            <a:r>
              <a:rPr lang="en-US" sz="2400" dirty="0" smtClean="0"/>
              <a:t>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04800" y="5715000"/>
            <a:ext cx="3200400" cy="685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braune</a:t>
            </a:r>
            <a:r>
              <a:rPr lang="en-US" sz="2400" dirty="0" smtClean="0"/>
              <a:t> </a:t>
            </a:r>
            <a:r>
              <a:rPr lang="en-US" sz="2400" dirty="0" err="1" smtClean="0"/>
              <a:t>Augen</a:t>
            </a:r>
            <a:r>
              <a:rPr lang="en-US" sz="2400" dirty="0" smtClean="0"/>
              <a:t> </a:t>
            </a:r>
            <a:endParaRPr lang="en-US" dirty="0"/>
          </a:p>
        </p:txBody>
      </p:sp>
      <p:pic>
        <p:nvPicPr>
          <p:cNvPr id="8" name="Picture 7" descr="brown-ey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200400"/>
            <a:ext cx="2286000" cy="2286000"/>
          </a:xfrm>
          <a:prstGeom prst="rect">
            <a:avLst/>
          </a:prstGeom>
        </p:spPr>
      </p:pic>
      <p:pic>
        <p:nvPicPr>
          <p:cNvPr id="9" name="Picture 8" descr="green-ey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124200"/>
            <a:ext cx="2286000" cy="2286000"/>
          </a:xfrm>
          <a:prstGeom prst="rect">
            <a:avLst/>
          </a:prstGeom>
        </p:spPr>
      </p:pic>
      <p:pic>
        <p:nvPicPr>
          <p:cNvPr id="10" name="Picture 9" descr="makeup-tips-for-blue-ey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5240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">
  <a:themeElements>
    <a:clrScheme name="Panels">
      <a:dk1>
        <a:srgbClr val="340B07"/>
      </a:dk1>
      <a:lt1>
        <a:srgbClr val="FFFFFF"/>
      </a:lt1>
      <a:dk2>
        <a:srgbClr val="182912"/>
      </a:dk2>
      <a:lt2>
        <a:srgbClr val="FBF0F2"/>
      </a:lt2>
      <a:accent1>
        <a:srgbClr val="694F36"/>
      </a:accent1>
      <a:accent2>
        <a:srgbClr val="98604A"/>
      </a:accent2>
      <a:accent3>
        <a:srgbClr val="8E3B4D"/>
      </a:accent3>
      <a:accent4>
        <a:srgbClr val="837954"/>
      </a:accent4>
      <a:accent5>
        <a:srgbClr val="4E3B28"/>
      </a:accent5>
      <a:accent6>
        <a:srgbClr val="AC7A0C"/>
      </a:accent6>
      <a:hlink>
        <a:srgbClr val="A03849"/>
      </a:hlink>
      <a:folHlink>
        <a:srgbClr val="AA845D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</Template>
  <TotalTime>230</TotalTime>
  <Words>186</Words>
  <Application>Microsoft Office PowerPoint</Application>
  <PresentationFormat>On-screen Show (4:3)</PresentationFormat>
  <Paragraphs>46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Courier New</vt:lpstr>
      <vt:lpstr>Wingdings</vt:lpstr>
      <vt:lpstr>Mod</vt:lpstr>
      <vt:lpstr>Kapitel 3: Dritte Stufe</vt:lpstr>
      <vt:lpstr>Haare</vt:lpstr>
      <vt:lpstr>kurze Haare</vt:lpstr>
      <vt:lpstr>lange Haare</vt:lpstr>
      <vt:lpstr>Haarfarben</vt:lpstr>
      <vt:lpstr>Haarfarben</vt:lpstr>
      <vt:lpstr>eine Glatze</vt:lpstr>
      <vt:lpstr>Augen</vt:lpstr>
      <vt:lpstr>PowerPoint Presentation</vt:lpstr>
      <vt:lpstr>eine Brille</vt:lpstr>
      <vt:lpstr>die Frage</vt:lpstr>
      <vt:lpstr>die Frage…  noch ein mal</vt:lpstr>
      <vt:lpstr>haben – to have</vt:lpstr>
      <vt:lpstr>die Frage &amp; die Antwort</vt:lpstr>
      <vt:lpstr>die Frage &amp; die Antwort</vt:lpstr>
      <vt:lpstr>die Frage &amp; die Antwort</vt:lpstr>
      <vt:lpstr>die Frage &amp; das Antwort</vt:lpstr>
      <vt:lpstr>die Frage &amp; die Antwort</vt:lpstr>
      <vt:lpstr>das Ende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Peopled</dc:title>
  <dc:creator>Kate</dc:creator>
  <cp:lastModifiedBy>STUTZMAN, KARA</cp:lastModifiedBy>
  <cp:revision>27</cp:revision>
  <dcterms:created xsi:type="dcterms:W3CDTF">2012-01-11T02:01:34Z</dcterms:created>
  <dcterms:modified xsi:type="dcterms:W3CDTF">2016-03-02T16:47:43Z</dcterms:modified>
</cp:coreProperties>
</file>