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Kapitel</a:t>
            </a:r>
            <a:r>
              <a:rPr lang="en-US" dirty="0"/>
              <a:t>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Stufe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Fächer</a:t>
            </a:r>
            <a:br>
              <a:rPr 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407186"/>
              </p:ext>
            </p:extLst>
          </p:nvPr>
        </p:nvGraphicFramePr>
        <p:xfrm>
          <a:off x="1371600" y="1527586"/>
          <a:ext cx="9601200" cy="4927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2334">
                <a:tc>
                  <a:txBody>
                    <a:bodyPr/>
                    <a:lstStyle/>
                    <a:p>
                      <a:r>
                        <a:rPr lang="en-US" dirty="0"/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Englisch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Chemie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Erdkunde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Geografie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2334">
                <a:tc>
                  <a:txBody>
                    <a:bodyPr/>
                    <a:lstStyle/>
                    <a:p>
                      <a:r>
                        <a:rPr lang="en-US" dirty="0"/>
                        <a:t>Geschichte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Kunst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Informatik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Latein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2334">
                <a:tc>
                  <a:txBody>
                    <a:bodyPr/>
                    <a:lstStyle/>
                    <a:p>
                      <a:r>
                        <a:rPr lang="en-US" dirty="0" err="1"/>
                        <a:t>Mathe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Physik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Religion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Sport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68" y="1649278"/>
            <a:ext cx="1199366" cy="1364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02" y="1953491"/>
            <a:ext cx="2078625" cy="1059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46" y="1849665"/>
            <a:ext cx="1597609" cy="1163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819" y="1859799"/>
            <a:ext cx="1158671" cy="115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658" y="3484065"/>
            <a:ext cx="1552995" cy="1249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663" y="3534828"/>
            <a:ext cx="1798814" cy="1199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0043" y="3534828"/>
            <a:ext cx="1921136" cy="10977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4306" y="3238052"/>
            <a:ext cx="1115320" cy="14627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6632" y="5204616"/>
            <a:ext cx="1717045" cy="1143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50" y="4945210"/>
            <a:ext cx="1375577" cy="12982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3827" y="5153962"/>
            <a:ext cx="1262879" cy="12148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3170" y="5218763"/>
            <a:ext cx="2084635" cy="10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Welche</a:t>
            </a:r>
            <a:r>
              <a:rPr lang="en-US" sz="5400" dirty="0"/>
              <a:t> </a:t>
            </a:r>
            <a:r>
              <a:rPr lang="en-US" sz="5400" dirty="0" err="1"/>
              <a:t>Fächer</a:t>
            </a:r>
            <a:r>
              <a:rPr lang="en-US" sz="5400" dirty="0"/>
              <a:t> hast du?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err="1"/>
              <a:t>haben</a:t>
            </a:r>
            <a:r>
              <a:rPr lang="en-US" dirty="0"/>
              <a:t>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ich</a:t>
            </a:r>
            <a:r>
              <a:rPr lang="en-US" sz="2400" dirty="0"/>
              <a:t> </a:t>
            </a:r>
            <a:r>
              <a:rPr lang="en-US" sz="2400" dirty="0" err="1"/>
              <a:t>habe</a:t>
            </a:r>
            <a:endParaRPr lang="en-US" sz="2400" dirty="0"/>
          </a:p>
          <a:p>
            <a:r>
              <a:rPr lang="en-US" sz="2400" dirty="0"/>
              <a:t>du hast</a:t>
            </a:r>
          </a:p>
          <a:p>
            <a:r>
              <a:rPr lang="en-US" sz="2400" dirty="0" err="1"/>
              <a:t>er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/</a:t>
            </a:r>
            <a:r>
              <a:rPr lang="en-US" sz="2400" dirty="0" err="1"/>
              <a:t>es</a:t>
            </a:r>
            <a:r>
              <a:rPr lang="en-US" sz="2400" dirty="0"/>
              <a:t> hat</a:t>
            </a:r>
          </a:p>
          <a:p>
            <a:r>
              <a:rPr lang="en-US" sz="2400" dirty="0" err="1"/>
              <a:t>ihr</a:t>
            </a:r>
            <a:r>
              <a:rPr lang="en-US" sz="2400" dirty="0"/>
              <a:t> </a:t>
            </a:r>
            <a:r>
              <a:rPr lang="en-US" sz="2400" dirty="0" err="1"/>
              <a:t>habt</a:t>
            </a:r>
            <a:endParaRPr lang="en-US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347504" y="2171700"/>
            <a:ext cx="6625296" cy="329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Wann</a:t>
            </a:r>
            <a:r>
              <a:rPr lang="en-US" sz="5400" dirty="0"/>
              <a:t> hast du…?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am Montag</a:t>
            </a:r>
          </a:p>
          <a:p>
            <a:r>
              <a:rPr lang="en-US" sz="3200" dirty="0"/>
              <a:t>am </a:t>
            </a:r>
            <a:r>
              <a:rPr lang="en-US" sz="3200" dirty="0" err="1"/>
              <a:t>Dienstag</a:t>
            </a:r>
            <a:endParaRPr lang="en-US" sz="3200" dirty="0"/>
          </a:p>
          <a:p>
            <a:r>
              <a:rPr lang="en-US" sz="3200" dirty="0"/>
              <a:t>am </a:t>
            </a:r>
            <a:r>
              <a:rPr lang="en-US" sz="3200" dirty="0" err="1"/>
              <a:t>Mittwoch</a:t>
            </a:r>
            <a:endParaRPr lang="en-US" sz="3200" dirty="0"/>
          </a:p>
          <a:p>
            <a:r>
              <a:rPr lang="en-US" sz="3200" dirty="0"/>
              <a:t>am </a:t>
            </a:r>
            <a:r>
              <a:rPr lang="en-US" sz="3200" dirty="0" err="1"/>
              <a:t>Donnerstag</a:t>
            </a:r>
            <a:endParaRPr lang="en-US" sz="3200" dirty="0"/>
          </a:p>
          <a:p>
            <a:r>
              <a:rPr lang="en-US" sz="3200" dirty="0"/>
              <a:t>am </a:t>
            </a:r>
            <a:r>
              <a:rPr lang="en-US" sz="3200" dirty="0" err="1"/>
              <a:t>Freitag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Am </a:t>
            </a:r>
            <a:r>
              <a:rPr lang="en-US" sz="4200" dirty="0" err="1"/>
              <a:t>Donnerstag</a:t>
            </a:r>
            <a:r>
              <a:rPr lang="en-US" sz="4200" dirty="0"/>
              <a:t> </a:t>
            </a:r>
            <a:r>
              <a:rPr lang="en-US" sz="4200" dirty="0" err="1"/>
              <a:t>habe</a:t>
            </a:r>
            <a:r>
              <a:rPr lang="en-US" sz="4200" dirty="0"/>
              <a:t> </a:t>
            </a:r>
            <a:r>
              <a:rPr lang="en-US" sz="4200" dirty="0" err="1"/>
              <a:t>ich</a:t>
            </a:r>
            <a:r>
              <a:rPr lang="en-US" sz="4200" dirty="0"/>
              <a:t> </a:t>
            </a:r>
            <a:r>
              <a:rPr lang="en-US" sz="4200" dirty="0" err="1"/>
              <a:t>Kunst</a:t>
            </a:r>
            <a:r>
              <a:rPr lang="en-US" sz="4200" dirty="0"/>
              <a:t> und Deutsch.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6835360" y="4299445"/>
            <a:ext cx="3827871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TVSR</a:t>
            </a:r>
          </a:p>
        </p:txBody>
      </p:sp>
    </p:spTree>
    <p:extLst>
      <p:ext uri="{BB962C8B-B14F-4D97-AF65-F5344CB8AC3E}">
        <p14:creationId xmlns:p14="http://schemas.microsoft.com/office/powerpoint/2010/main" val="128518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Dienstag</a:t>
            </a:r>
            <a:r>
              <a:rPr lang="en-US" dirty="0"/>
              <a:t>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Mathe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Deutsch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Englisch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Geschichte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Informatik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und </a:t>
            </a:r>
            <a:r>
              <a:rPr lang="en-US" dirty="0" err="1"/>
              <a:t>Wissenschaft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80" y="1669845"/>
            <a:ext cx="6290820" cy="444780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7206142" y="1428750"/>
            <a:ext cx="178245" cy="857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21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Nach</a:t>
            </a:r>
            <a:r>
              <a:rPr lang="en-US" dirty="0"/>
              <a:t> der </a:t>
            </a:r>
            <a:r>
              <a:rPr lang="en-US" dirty="0" err="1"/>
              <a:t>Schule</a:t>
            </a:r>
            <a:r>
              <a:rPr lang="en-US" dirty="0"/>
              <a:t> </a:t>
            </a:r>
            <a:r>
              <a:rPr lang="en-US" dirty="0" err="1"/>
              <a:t>mache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Hausaufgaben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und </a:t>
            </a:r>
            <a:r>
              <a:rPr lang="en-US" dirty="0" err="1"/>
              <a:t>schwimme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48" y="1860194"/>
            <a:ext cx="2251239" cy="4007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482671"/>
            <a:ext cx="4191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seid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dran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275196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1394</TotalTime>
  <Words>91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Franklin Gothic Book</vt:lpstr>
      <vt:lpstr>Crop</vt:lpstr>
      <vt:lpstr>Kapitel 4</vt:lpstr>
      <vt:lpstr>Die Fächer </vt:lpstr>
      <vt:lpstr>Welche Fächer hast du?</vt:lpstr>
      <vt:lpstr>Wann hast du…?</vt:lpstr>
      <vt:lpstr>Am Dienstag habe ich…</vt:lpstr>
      <vt:lpstr>Nach der Schule mache ich…</vt:lpstr>
      <vt:lpstr>Jetzt seid ihr dran!</vt:lpstr>
    </vt:vector>
  </TitlesOfParts>
  <Company>Utica Community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4</dc:title>
  <dc:creator>STUTZMAN, KARA</dc:creator>
  <cp:lastModifiedBy>STUTZMAN, KARA</cp:lastModifiedBy>
  <cp:revision>23</cp:revision>
  <dcterms:created xsi:type="dcterms:W3CDTF">2017-01-25T21:14:38Z</dcterms:created>
  <dcterms:modified xsi:type="dcterms:W3CDTF">2017-01-30T03:10:09Z</dcterms:modified>
</cp:coreProperties>
</file>