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520B3-7566-4E81-B240-1EA1719F4032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A4C03-FB56-4B98-8752-016B78B61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4C03-FB56-4B98-8752-016B78B616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5E8E-703B-4826-BD94-6D716DA24BAD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F542-306E-4A43-8ECA-53713E07E51B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C2DE-76BA-4C42-BF61-F51C4B462652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D9AE-458D-4313-9FE5-00B1E38E8989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DBE0-E8F5-4991-8FFB-1EA570C91CEE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ACA8-CEEB-4434-8A89-E265DF746EB6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D9A2-59D4-41A0-A936-A5DA321BBB57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3A20-58E4-4C13-9B54-E0DC4F3472A7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076E-010F-4EA6-B41B-42ED3D132F4A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2E28-E792-4E01-B4B9-50EFA30611E9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7BD1-E1C5-40B3-AD8F-F918489DA716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4335BE-29C6-47B8-83BF-8FA2E7318B4B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Komm mit!  Level 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9BE5F0-CB8C-456A-88C6-7A5199EAD7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 smtClean="0"/>
              <a:t>Kapitel</a:t>
            </a:r>
            <a:r>
              <a:rPr lang="en-US" sz="8800" dirty="0" smtClean="0"/>
              <a:t> 6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Zweite</a:t>
            </a:r>
            <a:r>
              <a:rPr lang="en-US" sz="3200" dirty="0" smtClean="0"/>
              <a:t> </a:t>
            </a:r>
            <a:r>
              <a:rPr lang="en-US" sz="3200" dirty="0" err="1" smtClean="0"/>
              <a:t>Stufe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Wann</a:t>
            </a:r>
            <a:r>
              <a:rPr lang="en-US" sz="6000" dirty="0" smtClean="0"/>
              <a:t> </a:t>
            </a:r>
            <a:r>
              <a:rPr lang="en-US" sz="6000" dirty="0" err="1" smtClean="0"/>
              <a:t>wollt</a:t>
            </a:r>
            <a:r>
              <a:rPr lang="en-US" sz="6000" dirty="0" smtClean="0"/>
              <a:t> </a:t>
            </a:r>
            <a:r>
              <a:rPr lang="en-US" sz="6000" dirty="0" err="1" smtClean="0"/>
              <a:t>ihr</a:t>
            </a:r>
            <a:r>
              <a:rPr lang="en-US" sz="6000" dirty="0" smtClean="0"/>
              <a:t>…?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Am </a:t>
            </a:r>
            <a:r>
              <a:rPr lang="en-US" sz="3200" dirty="0" err="1" smtClean="0"/>
              <a:t>Nachmittag</a:t>
            </a:r>
            <a:endParaRPr lang="en-US" sz="3200" dirty="0" smtClean="0"/>
          </a:p>
          <a:p>
            <a:r>
              <a:rPr lang="en-US" sz="3200" dirty="0" err="1" smtClean="0"/>
              <a:t>Nach</a:t>
            </a:r>
            <a:r>
              <a:rPr lang="en-US" sz="3200" dirty="0" smtClean="0"/>
              <a:t> </a:t>
            </a:r>
            <a:r>
              <a:rPr lang="en-US" sz="3200" dirty="0" err="1" smtClean="0"/>
              <a:t>der</a:t>
            </a:r>
            <a:r>
              <a:rPr lang="en-US" sz="3200" dirty="0" smtClean="0"/>
              <a:t> </a:t>
            </a:r>
            <a:r>
              <a:rPr lang="en-US" sz="3200" dirty="0" err="1" smtClean="0"/>
              <a:t>Schule</a:t>
            </a:r>
            <a:endParaRPr lang="en-US" sz="3200" dirty="0" smtClean="0"/>
          </a:p>
          <a:p>
            <a:r>
              <a:rPr lang="en-US" sz="3200" dirty="0" smtClean="0"/>
              <a:t>Um </a:t>
            </a:r>
            <a:r>
              <a:rPr lang="en-US" sz="3200" dirty="0" err="1" smtClean="0"/>
              <a:t>halb</a:t>
            </a:r>
            <a:r>
              <a:rPr lang="en-US" sz="3200" dirty="0" smtClean="0"/>
              <a:t> </a:t>
            </a:r>
            <a:r>
              <a:rPr lang="en-US" sz="3200" dirty="0" err="1" smtClean="0"/>
              <a:t>fünf</a:t>
            </a:r>
            <a:endParaRPr lang="en-US" sz="3200" dirty="0" smtClean="0"/>
          </a:p>
          <a:p>
            <a:r>
              <a:rPr lang="en-US" sz="3200" dirty="0" smtClean="0"/>
              <a:t>Von 4 </a:t>
            </a:r>
            <a:r>
              <a:rPr lang="en-US" sz="3200" dirty="0" err="1" smtClean="0"/>
              <a:t>bis</a:t>
            </a:r>
            <a:r>
              <a:rPr lang="en-US" sz="3200" dirty="0" smtClean="0"/>
              <a:t> 6 </a:t>
            </a:r>
            <a:r>
              <a:rPr lang="en-US" sz="3200" dirty="0" err="1" smtClean="0"/>
              <a:t>Uhr</a:t>
            </a:r>
            <a:endParaRPr lang="en-US" sz="3200" dirty="0" smtClean="0"/>
          </a:p>
          <a:p>
            <a:r>
              <a:rPr lang="en-US" sz="3200" dirty="0" smtClean="0"/>
              <a:t>Am </a:t>
            </a:r>
            <a:r>
              <a:rPr lang="en-US" sz="3200" dirty="0" err="1" smtClean="0"/>
              <a:t>Abend</a:t>
            </a:r>
            <a:endParaRPr lang="en-US" sz="3200" dirty="0" smtClean="0"/>
          </a:p>
          <a:p>
            <a:r>
              <a:rPr lang="en-US" sz="3200" dirty="0" smtClean="0"/>
              <a:t>Am </a:t>
            </a:r>
            <a:r>
              <a:rPr lang="en-US" sz="3200" dirty="0" err="1" smtClean="0"/>
              <a:t>Wochenende</a:t>
            </a:r>
            <a:endParaRPr lang="en-US" sz="3200" dirty="0" smtClean="0"/>
          </a:p>
          <a:p>
            <a:r>
              <a:rPr lang="en-US" sz="3200" dirty="0" err="1" smtClean="0"/>
              <a:t>Im</a:t>
            </a:r>
            <a:r>
              <a:rPr lang="en-US" sz="3200" dirty="0" smtClean="0"/>
              <a:t> </a:t>
            </a:r>
            <a:r>
              <a:rPr lang="en-US" sz="3200" dirty="0" err="1" smtClean="0"/>
              <a:t>Sommer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2438400"/>
            <a:ext cx="31242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" pitchFamily="34" charset="0"/>
              </a:rPr>
              <a:t>Was </a:t>
            </a:r>
            <a:r>
              <a:rPr lang="en-US" sz="3600" dirty="0" err="1" smtClean="0">
                <a:latin typeface="Berlin Sans FB" pitchFamily="34" charset="0"/>
              </a:rPr>
              <a:t>für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andere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Zeitausdrücke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kennst</a:t>
            </a:r>
            <a:r>
              <a:rPr lang="en-US" sz="3600" dirty="0" smtClean="0">
                <a:latin typeface="Berlin Sans FB" pitchFamily="34" charset="0"/>
              </a:rPr>
              <a:t> du </a:t>
            </a:r>
            <a:r>
              <a:rPr lang="en-US" sz="3600" dirty="0" err="1" smtClean="0">
                <a:latin typeface="Berlin Sans FB" pitchFamily="34" charset="0"/>
              </a:rPr>
              <a:t>schon</a:t>
            </a:r>
            <a:r>
              <a:rPr lang="en-US" sz="3600" dirty="0" smtClean="0">
                <a:latin typeface="Berlin Sans FB" pitchFamily="34" charset="0"/>
              </a:rPr>
              <a:t>?</a:t>
            </a:r>
            <a:endParaRPr lang="en-US" sz="36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Zeitausdrücke</a:t>
            </a:r>
            <a:r>
              <a:rPr lang="en-US" dirty="0" smtClean="0"/>
              <a:t> und </a:t>
            </a:r>
            <a:r>
              <a:rPr lang="en-US" dirty="0" err="1" smtClean="0"/>
              <a:t>Wortstellung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2500" y="2133600"/>
            <a:ext cx="7239000" cy="3754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passiert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die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Regeln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TVSR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216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Rest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 </a:t>
                      </a:r>
                      <a:r>
                        <a:rPr lang="en-US" sz="2400" dirty="0" err="1" smtClean="0"/>
                        <a:t>Wochenende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gehe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ich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eine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Disko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tanzen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9900" y="5257800"/>
            <a:ext cx="3124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fehlt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352" y="990600"/>
            <a:ext cx="7772400" cy="1688592"/>
          </a:xfrm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Wollen</a:t>
            </a:r>
            <a:r>
              <a:rPr lang="en-US" sz="115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en-US" sz="115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Komm mit!  </a:t>
            </a:r>
            <a:r>
              <a:rPr lang="en-US" smtClean="0"/>
              <a:t>Level I</a:t>
            </a:r>
            <a:endParaRPr lang="en-US" dirty="0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457200" y="2895600"/>
          <a:ext cx="8229600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1600200"/>
                <a:gridCol w="1524000"/>
                <a:gridCol w="1478280"/>
                <a:gridCol w="164592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bg1"/>
                          </a:solidFill>
                        </a:rPr>
                        <a:t>Modalverb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Rest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Verb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 </a:t>
                      </a:r>
                      <a:r>
                        <a:rPr lang="en-US" sz="2400" dirty="0" err="1" smtClean="0"/>
                        <a:t>Wochenende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ich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eine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Disko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gehen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 </a:t>
            </a:r>
            <a:r>
              <a:rPr lang="en-US" dirty="0" err="1" smtClean="0"/>
              <a:t>bist</a:t>
            </a:r>
            <a:r>
              <a:rPr lang="en-US" dirty="0" smtClean="0"/>
              <a:t> </a:t>
            </a:r>
            <a:r>
              <a:rPr lang="en-US" dirty="0" err="1" smtClean="0"/>
              <a:t>dran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35480"/>
            <a:ext cx="8229600" cy="4389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Move the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</a:rPr>
              <a:t>Zeitausdruck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to the front of each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</a:rPr>
              <a:t>Satz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, using correct </a:t>
            </a:r>
            <a:r>
              <a:rPr lang="en-US" sz="3200" i="1" dirty="0" err="1" smtClean="0">
                <a:solidFill>
                  <a:schemeClr val="accent6">
                    <a:lumMod val="75000"/>
                  </a:schemeClr>
                </a:solidFill>
              </a:rPr>
              <a:t>Wörterstellung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Ich</a:t>
            </a:r>
            <a:r>
              <a:rPr lang="en-US" dirty="0" smtClean="0"/>
              <a:t> will in </a:t>
            </a:r>
            <a:r>
              <a:rPr lang="en-US" dirty="0" err="1" smtClean="0"/>
              <a:t>meiner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 in die </a:t>
            </a:r>
            <a:r>
              <a:rPr lang="en-US" dirty="0" err="1" smtClean="0"/>
              <a:t>Disko</a:t>
            </a:r>
            <a:r>
              <a:rPr lang="en-US" dirty="0" smtClean="0"/>
              <a:t> </a:t>
            </a:r>
            <a:r>
              <a:rPr lang="en-US" dirty="0" err="1" smtClean="0"/>
              <a:t>tanzen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Thomas, Katherine, und Richard </a:t>
            </a:r>
            <a:r>
              <a:rPr lang="en-US" dirty="0" err="1" smtClean="0"/>
              <a:t>wollen</a:t>
            </a:r>
            <a:r>
              <a:rPr lang="en-US" dirty="0" smtClean="0"/>
              <a:t> am Morgen ins Kino </a:t>
            </a:r>
            <a:r>
              <a:rPr lang="en-US" dirty="0" err="1" smtClean="0"/>
              <a:t>gehen</a:t>
            </a:r>
            <a:r>
              <a:rPr lang="en-US" dirty="0" smtClean="0"/>
              <a:t>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Er</a:t>
            </a:r>
            <a:r>
              <a:rPr lang="en-US" dirty="0" smtClean="0"/>
              <a:t> will von 3 </a:t>
            </a:r>
            <a:r>
              <a:rPr lang="en-US" dirty="0" err="1" smtClean="0"/>
              <a:t>bis</a:t>
            </a:r>
            <a:r>
              <a:rPr lang="en-US" dirty="0" smtClean="0"/>
              <a:t> 5 </a:t>
            </a:r>
            <a:r>
              <a:rPr lang="en-US" dirty="0" err="1" smtClean="0"/>
              <a:t>Uhr</a:t>
            </a:r>
            <a:r>
              <a:rPr lang="en-US" dirty="0" smtClean="0"/>
              <a:t> ins </a:t>
            </a:r>
            <a:r>
              <a:rPr lang="en-US" dirty="0" err="1" smtClean="0"/>
              <a:t>Schwimmbad</a:t>
            </a:r>
            <a:r>
              <a:rPr lang="en-US" dirty="0" smtClean="0"/>
              <a:t> </a:t>
            </a:r>
            <a:r>
              <a:rPr lang="en-US" dirty="0" err="1" smtClean="0"/>
              <a:t>schwimmen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wollen</a:t>
            </a:r>
            <a:r>
              <a:rPr lang="en-US" dirty="0" smtClean="0"/>
              <a:t> am </a:t>
            </a:r>
            <a:r>
              <a:rPr lang="en-US" dirty="0" err="1" smtClean="0"/>
              <a:t>Wochenende</a:t>
            </a:r>
            <a:r>
              <a:rPr lang="en-US" dirty="0" smtClean="0"/>
              <a:t> ins </a:t>
            </a:r>
            <a:r>
              <a:rPr lang="en-US" dirty="0" err="1" smtClean="0"/>
              <a:t>Rammstein</a:t>
            </a:r>
            <a:r>
              <a:rPr lang="en-US" dirty="0" smtClean="0"/>
              <a:t> </a:t>
            </a:r>
            <a:r>
              <a:rPr lang="en-US" dirty="0" err="1" smtClean="0"/>
              <a:t>Konzert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In </a:t>
            </a:r>
            <a:r>
              <a:rPr lang="en-US" sz="2800" dirty="0" err="1" smtClean="0"/>
              <a:t>meiner</a:t>
            </a:r>
            <a:r>
              <a:rPr lang="en-US" sz="2800" dirty="0" smtClean="0"/>
              <a:t> </a:t>
            </a:r>
            <a:r>
              <a:rPr lang="en-US" sz="2800" dirty="0" err="1" smtClean="0"/>
              <a:t>Freizeit</a:t>
            </a:r>
            <a:r>
              <a:rPr lang="en-US" sz="2800" dirty="0" smtClean="0"/>
              <a:t> will </a:t>
            </a:r>
            <a:r>
              <a:rPr lang="en-US" sz="2800" dirty="0" err="1" smtClean="0"/>
              <a:t>ich</a:t>
            </a:r>
            <a:r>
              <a:rPr lang="en-US" sz="2800" dirty="0" smtClean="0"/>
              <a:t> in die </a:t>
            </a:r>
            <a:r>
              <a:rPr lang="en-US" sz="2800" dirty="0" err="1" smtClean="0"/>
              <a:t>Disko</a:t>
            </a:r>
            <a:r>
              <a:rPr lang="en-US" sz="2800" dirty="0" smtClean="0"/>
              <a:t> </a:t>
            </a:r>
            <a:r>
              <a:rPr lang="en-US" sz="2800" dirty="0" err="1" smtClean="0"/>
              <a:t>tanzen</a:t>
            </a:r>
            <a:r>
              <a:rPr lang="en-US" sz="2800" dirty="0" smtClean="0"/>
              <a:t> </a:t>
            </a:r>
            <a:r>
              <a:rPr lang="en-US" sz="2800" dirty="0" err="1" smtClean="0"/>
              <a:t>gehen</a:t>
            </a:r>
            <a:r>
              <a:rPr lang="en-US" sz="2800" dirty="0" smtClean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Am Morgan </a:t>
            </a:r>
            <a:r>
              <a:rPr lang="en-US" sz="2800" dirty="0" err="1" smtClean="0"/>
              <a:t>wollen</a:t>
            </a:r>
            <a:r>
              <a:rPr lang="en-US" sz="2800" dirty="0" smtClean="0"/>
              <a:t> Thomas, Katherine, und Richard </a:t>
            </a:r>
            <a:r>
              <a:rPr lang="en-US" sz="2800" dirty="0" err="1" smtClean="0"/>
              <a:t>wollen</a:t>
            </a:r>
            <a:r>
              <a:rPr lang="en-US" sz="2800" dirty="0" smtClean="0"/>
              <a:t> ins Kino </a:t>
            </a:r>
            <a:r>
              <a:rPr lang="en-US" sz="2800" dirty="0" err="1" smtClean="0"/>
              <a:t>gehen</a:t>
            </a:r>
            <a:r>
              <a:rPr lang="en-US" sz="2800" dirty="0" smtClean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Von 3 </a:t>
            </a:r>
            <a:r>
              <a:rPr lang="en-US" sz="2800" dirty="0" err="1" smtClean="0"/>
              <a:t>bis</a:t>
            </a:r>
            <a:r>
              <a:rPr lang="en-US" sz="2800" dirty="0" smtClean="0"/>
              <a:t> 5 </a:t>
            </a:r>
            <a:r>
              <a:rPr lang="en-US" sz="2800" dirty="0" err="1" smtClean="0"/>
              <a:t>Uhr</a:t>
            </a:r>
            <a:r>
              <a:rPr lang="en-US" sz="2800" dirty="0" smtClean="0"/>
              <a:t> will </a:t>
            </a:r>
            <a:r>
              <a:rPr lang="en-US" sz="2800" dirty="0" err="1" smtClean="0"/>
              <a:t>er</a:t>
            </a:r>
            <a:r>
              <a:rPr lang="en-US" sz="2800" dirty="0" smtClean="0"/>
              <a:t> ins </a:t>
            </a:r>
            <a:r>
              <a:rPr lang="en-US" sz="2800" dirty="0" err="1" smtClean="0"/>
              <a:t>Schwimmbad</a:t>
            </a:r>
            <a:r>
              <a:rPr lang="en-US" sz="2800" dirty="0" smtClean="0"/>
              <a:t> </a:t>
            </a:r>
            <a:r>
              <a:rPr lang="en-US" sz="2800" dirty="0" err="1" smtClean="0"/>
              <a:t>schwimmen</a:t>
            </a:r>
            <a:r>
              <a:rPr lang="en-US" sz="2800" dirty="0" smtClean="0"/>
              <a:t> </a:t>
            </a:r>
            <a:r>
              <a:rPr lang="en-US" sz="2800" dirty="0" err="1" smtClean="0"/>
              <a:t>gehen</a:t>
            </a:r>
            <a:r>
              <a:rPr lang="en-US" sz="2800" dirty="0" smtClean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Am </a:t>
            </a:r>
            <a:r>
              <a:rPr lang="en-US" sz="2800" dirty="0" err="1" smtClean="0"/>
              <a:t>Wochenende</a:t>
            </a:r>
            <a:r>
              <a:rPr lang="en-US" sz="2800" dirty="0" smtClean="0"/>
              <a:t> </a:t>
            </a:r>
            <a:r>
              <a:rPr lang="en-US" sz="2800" dirty="0" err="1" smtClean="0"/>
              <a:t>wollen</a:t>
            </a:r>
            <a:r>
              <a:rPr lang="en-US" sz="2800" dirty="0" smtClean="0"/>
              <a:t> </a:t>
            </a:r>
            <a:r>
              <a:rPr lang="en-US" sz="2800" dirty="0" err="1" smtClean="0"/>
              <a:t>wir</a:t>
            </a:r>
            <a:r>
              <a:rPr lang="en-US" sz="2800" dirty="0" smtClean="0"/>
              <a:t> ins </a:t>
            </a:r>
            <a:r>
              <a:rPr lang="en-US" sz="2800" dirty="0" err="1" smtClean="0"/>
              <a:t>Rammstein</a:t>
            </a:r>
            <a:r>
              <a:rPr lang="en-US" sz="2800" dirty="0" smtClean="0"/>
              <a:t> </a:t>
            </a:r>
            <a:r>
              <a:rPr lang="en-US" sz="2800" dirty="0" err="1" smtClean="0"/>
              <a:t>Konzert</a:t>
            </a:r>
            <a:r>
              <a:rPr lang="en-US" sz="2800" dirty="0" smtClean="0"/>
              <a:t> </a:t>
            </a:r>
            <a:r>
              <a:rPr lang="en-US" sz="2800" dirty="0" err="1" smtClean="0"/>
              <a:t>gehen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Gut </a:t>
            </a:r>
            <a:r>
              <a:rPr lang="en-US" sz="9600" dirty="0" err="1" smtClean="0"/>
              <a:t>gemacht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wollen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want</a:t>
            </a:r>
          </a:p>
          <a:p>
            <a:pPr lvl="1"/>
            <a:r>
              <a:rPr lang="en-US" sz="4000" dirty="0" err="1" smtClean="0"/>
              <a:t>ich</a:t>
            </a:r>
            <a:r>
              <a:rPr lang="en-US" sz="4000" dirty="0" smtClean="0"/>
              <a:t> will</a:t>
            </a:r>
          </a:p>
          <a:p>
            <a:pPr lvl="1"/>
            <a:r>
              <a:rPr lang="en-US" sz="4000" dirty="0" smtClean="0"/>
              <a:t>du </a:t>
            </a:r>
            <a:r>
              <a:rPr lang="en-US" sz="4000" dirty="0" err="1" smtClean="0"/>
              <a:t>willst</a:t>
            </a:r>
            <a:endParaRPr lang="en-US" sz="4000" dirty="0" smtClean="0"/>
          </a:p>
          <a:p>
            <a:pPr lvl="1"/>
            <a:r>
              <a:rPr lang="en-US" sz="4000" dirty="0" err="1" smtClean="0"/>
              <a:t>er</a:t>
            </a:r>
            <a:r>
              <a:rPr lang="en-US" sz="4000" dirty="0" smtClean="0"/>
              <a:t>/</a:t>
            </a:r>
            <a:r>
              <a:rPr lang="en-US" sz="4000" dirty="0" err="1" smtClean="0"/>
              <a:t>sie</a:t>
            </a:r>
            <a:r>
              <a:rPr lang="en-US" sz="4000" dirty="0" smtClean="0"/>
              <a:t>/</a:t>
            </a:r>
            <a:r>
              <a:rPr lang="en-US" sz="4000" dirty="0" err="1" smtClean="0"/>
              <a:t>es</a:t>
            </a:r>
            <a:r>
              <a:rPr lang="en-US" sz="4000" dirty="0" smtClean="0"/>
              <a:t> will</a:t>
            </a:r>
          </a:p>
          <a:p>
            <a:pPr lvl="1"/>
            <a:r>
              <a:rPr lang="en-US" sz="4000" dirty="0" err="1" smtClean="0"/>
              <a:t>ihr</a:t>
            </a:r>
            <a:r>
              <a:rPr lang="en-US" sz="4000" dirty="0" smtClean="0"/>
              <a:t> </a:t>
            </a:r>
            <a:r>
              <a:rPr lang="en-US" sz="4000" dirty="0" err="1" smtClean="0"/>
              <a:t>wollt</a:t>
            </a:r>
            <a:endParaRPr lang="en-US" sz="4000" dirty="0" smtClean="0"/>
          </a:p>
          <a:p>
            <a:pPr lvl="1"/>
            <a:r>
              <a:rPr lang="en-US" sz="4000" dirty="0" err="1" smtClean="0"/>
              <a:t>wir</a:t>
            </a:r>
            <a:r>
              <a:rPr lang="en-US" sz="4000" dirty="0" smtClean="0"/>
              <a:t>/</a:t>
            </a:r>
            <a:r>
              <a:rPr lang="en-US" sz="4000" dirty="0" err="1" smtClean="0"/>
              <a:t>sie</a:t>
            </a:r>
            <a:r>
              <a:rPr lang="en-US" sz="4000" dirty="0" smtClean="0"/>
              <a:t>/</a:t>
            </a:r>
            <a:r>
              <a:rPr lang="en-US" sz="4000" dirty="0" err="1" smtClean="0"/>
              <a:t>Sie</a:t>
            </a:r>
            <a:r>
              <a:rPr lang="en-US" sz="4000" dirty="0" smtClean="0"/>
              <a:t> </a:t>
            </a:r>
            <a:r>
              <a:rPr lang="en-US" sz="4000" dirty="0" err="1" smtClean="0"/>
              <a:t>wollen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981200"/>
            <a:ext cx="3352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Berlin Sans FB" pitchFamily="34" charset="0"/>
              </a:rPr>
              <a:t>Wollen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ist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ein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Modalverb</a:t>
            </a:r>
            <a:r>
              <a:rPr lang="en-US" sz="3600" dirty="0" smtClean="0">
                <a:latin typeface="Berlin Sans FB" pitchFamily="34" charset="0"/>
              </a:rPr>
              <a:t>.  Was </a:t>
            </a:r>
            <a:r>
              <a:rPr lang="en-US" sz="3600" dirty="0" err="1" smtClean="0">
                <a:latin typeface="Berlin Sans FB" pitchFamily="34" charset="0"/>
              </a:rPr>
              <a:t>ist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ein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dirty="0" err="1" smtClean="0">
                <a:latin typeface="Berlin Sans FB" pitchFamily="34" charset="0"/>
              </a:rPr>
              <a:t>Modalverb</a:t>
            </a:r>
            <a:r>
              <a:rPr lang="en-US" sz="3600" dirty="0" smtClean="0">
                <a:latin typeface="Berlin Sans FB" pitchFamily="34" charset="0"/>
              </a:rPr>
              <a:t>?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Wohin</a:t>
            </a:r>
            <a:r>
              <a:rPr lang="en-US" dirty="0" smtClean="0"/>
              <a:t> </a:t>
            </a:r>
            <a:r>
              <a:rPr lang="en-US" dirty="0" err="1" smtClean="0"/>
              <a:t>willst</a:t>
            </a:r>
            <a:r>
              <a:rPr lang="en-US" dirty="0" smtClean="0"/>
              <a:t> du </a:t>
            </a:r>
            <a:r>
              <a:rPr lang="en-US" dirty="0" err="1" smtClean="0"/>
              <a:t>gehen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1534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7800"/>
                <a:gridCol w="2717800"/>
                <a:gridCol w="2717800"/>
              </a:tblGrid>
              <a:tr h="2209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2" action="ppaction://hlinksldjump"/>
                        </a:rPr>
                        <a:t>Ins</a:t>
                      </a:r>
                      <a:r>
                        <a:rPr lang="en-US" sz="3200" baseline="0" dirty="0" smtClean="0">
                          <a:hlinkClick r:id="rId2" action="ppaction://hlinksldjump"/>
                        </a:rPr>
                        <a:t> Café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3" action="ppaction://hlinksldjump"/>
                        </a:rPr>
                        <a:t>Ins </a:t>
                      </a:r>
                      <a:r>
                        <a:rPr lang="en-US" sz="3200" dirty="0" err="1" smtClean="0">
                          <a:hlinkClick r:id="rId3" action="ppaction://hlinksldjump"/>
                        </a:rPr>
                        <a:t>Schwimmbad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4" action="ppaction://hlinksldjump"/>
                        </a:rPr>
                        <a:t>Ins Kino</a:t>
                      </a:r>
                      <a:endParaRPr lang="en-US" sz="3200" dirty="0"/>
                    </a:p>
                  </a:txBody>
                  <a:tcPr anchor="ctr"/>
                </a:tc>
              </a:tr>
              <a:tr h="2209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5" action="ppaction://hlinksldjump"/>
                        </a:rPr>
                        <a:t>In </a:t>
                      </a:r>
                      <a:r>
                        <a:rPr lang="en-US" sz="3200" dirty="0" err="1" smtClean="0">
                          <a:hlinkClick r:id="rId5" action="ppaction://hlinksldjump"/>
                        </a:rPr>
                        <a:t>eine</a:t>
                      </a:r>
                      <a:r>
                        <a:rPr lang="en-US" sz="3200" dirty="0" smtClean="0">
                          <a:hlinkClick r:id="rId5" action="ppaction://hlinksldjump"/>
                        </a:rPr>
                        <a:t> </a:t>
                      </a:r>
                      <a:r>
                        <a:rPr lang="en-US" sz="3200" dirty="0" err="1" smtClean="0">
                          <a:hlinkClick r:id="rId5" action="ppaction://hlinksldjump"/>
                        </a:rPr>
                        <a:t>Disko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6" action="ppaction://hlinksldjump"/>
                        </a:rPr>
                        <a:t>In die </a:t>
                      </a:r>
                      <a:r>
                        <a:rPr lang="en-US" sz="3200" dirty="0" err="1" smtClean="0">
                          <a:hlinkClick r:id="rId6" action="ppaction://hlinksldjump"/>
                        </a:rPr>
                        <a:t>Stadt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hlinkClick r:id="rId7" action="ppaction://hlinksldjump"/>
                        </a:rPr>
                        <a:t>Ins </a:t>
                      </a:r>
                      <a:r>
                        <a:rPr lang="en-US" sz="3200" dirty="0" err="1" smtClean="0">
                          <a:hlinkClick r:id="rId7" action="ppaction://hlinksldjump"/>
                        </a:rPr>
                        <a:t>Rockkonzert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  <p:pic>
        <p:nvPicPr>
          <p:cNvPr id="8194" name="Picture 2" descr="http://www1.free-clipart.net/gallery2/clipart/Furniture/Cuckoo_Clock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5790" r="10526"/>
          <a:stretch>
            <a:fillRect/>
          </a:stretch>
        </p:blipFill>
        <p:spPr bwMode="auto">
          <a:xfrm>
            <a:off x="7966390" y="685800"/>
            <a:ext cx="650893" cy="119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hlinkClick r:id="rId2" action="ppaction://hlinksldjump"/>
              </a:rPr>
              <a:t>Ich</a:t>
            </a:r>
            <a:r>
              <a:rPr lang="en-US" dirty="0" smtClean="0">
                <a:hlinkClick r:id="rId2" action="ppaction://hlinksldjump"/>
              </a:rPr>
              <a:t> will ins Café </a:t>
            </a:r>
            <a:r>
              <a:rPr lang="en-US" dirty="0" err="1" smtClean="0">
                <a:hlinkClick r:id="rId2" action="ppaction://hlinksldjump"/>
              </a:rPr>
              <a:t>gehen</a:t>
            </a:r>
            <a:r>
              <a:rPr lang="en-US" dirty="0" smtClean="0">
                <a:hlinkClick r:id="rId2" action="ppaction://hlinksldjump"/>
              </a:rPr>
              <a:t>.</a:t>
            </a:r>
            <a:endParaRPr lang="en-US" dirty="0"/>
          </a:p>
        </p:txBody>
      </p:sp>
      <p:pic>
        <p:nvPicPr>
          <p:cNvPr id="1026" name="Picture 2" descr="Foto Sony Center - Cafe Ber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905001"/>
            <a:ext cx="6019800" cy="458436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>
                <a:hlinkClick r:id="rId2" action="ppaction://hlinksldjump"/>
              </a:rPr>
              <a:t>Wir</a:t>
            </a:r>
            <a:r>
              <a:rPr lang="en-US" sz="4400" dirty="0" smtClean="0">
                <a:hlinkClick r:id="rId2" action="ppaction://hlinksldjump"/>
              </a:rPr>
              <a:t> </a:t>
            </a:r>
            <a:r>
              <a:rPr lang="en-US" sz="4400" dirty="0" err="1" smtClean="0">
                <a:hlinkClick r:id="rId2" action="ppaction://hlinksldjump"/>
              </a:rPr>
              <a:t>wollen</a:t>
            </a:r>
            <a:r>
              <a:rPr lang="en-US" sz="4400" dirty="0" smtClean="0">
                <a:hlinkClick r:id="rId2" action="ppaction://hlinksldjump"/>
              </a:rPr>
              <a:t> ins </a:t>
            </a:r>
            <a:r>
              <a:rPr lang="en-US" sz="4400" dirty="0" err="1" smtClean="0">
                <a:hlinkClick r:id="rId2" action="ppaction://hlinksldjump"/>
              </a:rPr>
              <a:t>Schwimmbad</a:t>
            </a:r>
            <a:r>
              <a:rPr lang="en-US" sz="4400" dirty="0" smtClean="0">
                <a:hlinkClick r:id="rId2" action="ppaction://hlinksldjump"/>
              </a:rPr>
              <a:t> </a:t>
            </a:r>
            <a:r>
              <a:rPr lang="en-US" sz="4400" dirty="0" err="1" smtClean="0">
                <a:hlinkClick r:id="rId2" action="ppaction://hlinksldjump"/>
              </a:rPr>
              <a:t>gehen</a:t>
            </a:r>
            <a:r>
              <a:rPr lang="en-US" sz="4400" dirty="0" smtClean="0">
                <a:hlinkClick r:id="rId2" action="ppaction://hlinksldjump"/>
              </a:rPr>
              <a:t>.</a:t>
            </a:r>
            <a:endParaRPr lang="en-US" sz="4400" dirty="0"/>
          </a:p>
        </p:txBody>
      </p:sp>
      <p:pic>
        <p:nvPicPr>
          <p:cNvPr id="17412" name="Picture 4" descr="http://ais.badische-zeitung.de/piece/02/a6/c8/6a/44484714.jpg"/>
          <p:cNvPicPr>
            <a:picLocks noChangeAspect="1" noChangeArrowheads="1"/>
          </p:cNvPicPr>
          <p:nvPr/>
        </p:nvPicPr>
        <p:blipFill>
          <a:blip r:embed="rId3" cstate="print"/>
          <a:srcRect b="4126"/>
          <a:stretch>
            <a:fillRect/>
          </a:stretch>
        </p:blipFill>
        <p:spPr bwMode="auto">
          <a:xfrm>
            <a:off x="1538288" y="1905000"/>
            <a:ext cx="6067425" cy="4572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>
                <a:hlinkClick r:id="rId2" action="ppaction://hlinksldjump"/>
              </a:rPr>
              <a:t>Katja</a:t>
            </a:r>
            <a:r>
              <a:rPr lang="en-US" sz="4000" dirty="0" smtClean="0">
                <a:hlinkClick r:id="rId2" action="ppaction://hlinksldjump"/>
              </a:rPr>
              <a:t> und Julia </a:t>
            </a:r>
            <a:r>
              <a:rPr lang="en-US" sz="4000" dirty="0" err="1" smtClean="0">
                <a:hlinkClick r:id="rId2" action="ppaction://hlinksldjump"/>
              </a:rPr>
              <a:t>wollen</a:t>
            </a:r>
            <a:r>
              <a:rPr lang="en-US" sz="4000" dirty="0" smtClean="0">
                <a:hlinkClick r:id="rId2" action="ppaction://hlinksldjump"/>
              </a:rPr>
              <a:t> ins Kino </a:t>
            </a:r>
            <a:r>
              <a:rPr lang="en-US" sz="4000" dirty="0" err="1" smtClean="0">
                <a:hlinkClick r:id="rId2" action="ppaction://hlinksldjump"/>
              </a:rPr>
              <a:t>gehen</a:t>
            </a:r>
            <a:r>
              <a:rPr lang="en-US" sz="4000" dirty="0" smtClean="0">
                <a:hlinkClick r:id="rId2" action="ppaction://hlinksldjump"/>
              </a:rPr>
              <a:t>.</a:t>
            </a:r>
            <a:endParaRPr lang="en-US" sz="4000" dirty="0"/>
          </a:p>
        </p:txBody>
      </p:sp>
      <p:pic>
        <p:nvPicPr>
          <p:cNvPr id="18434" name="Picture 2" descr="http://www.scala-kinocenter.de/ki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858000" cy="456083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hlinkClick r:id="rId2" action="ppaction://hlinksldjump"/>
              </a:rPr>
              <a:t>Wollt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ihr</a:t>
            </a:r>
            <a:r>
              <a:rPr lang="en-US" dirty="0" smtClean="0">
                <a:hlinkClick r:id="rId2" action="ppaction://hlinksldjump"/>
              </a:rPr>
              <a:t> in die </a:t>
            </a:r>
            <a:r>
              <a:rPr lang="en-US" dirty="0" err="1" smtClean="0">
                <a:hlinkClick r:id="rId2" action="ppaction://hlinksldjump"/>
              </a:rPr>
              <a:t>Disko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gehen</a:t>
            </a:r>
            <a:r>
              <a:rPr lang="en-US" dirty="0" smtClean="0">
                <a:hlinkClick r:id="rId2" action="ppaction://hlinksldjump"/>
              </a:rPr>
              <a:t>?</a:t>
            </a:r>
            <a:endParaRPr lang="en-US" dirty="0"/>
          </a:p>
        </p:txBody>
      </p:sp>
      <p:pic>
        <p:nvPicPr>
          <p:cNvPr id="19458" name="Picture 2" descr="http://www.gimpusers.de/system/php-dl/disco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905000"/>
            <a:ext cx="6172200" cy="45148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err="1" smtClean="0">
                <a:hlinkClick r:id="rId2" action="ppaction://hlinksldjump"/>
              </a:rPr>
              <a:t>Willst</a:t>
            </a:r>
            <a:r>
              <a:rPr lang="en-US" sz="5400" dirty="0" smtClean="0">
                <a:hlinkClick r:id="rId2" action="ppaction://hlinksldjump"/>
              </a:rPr>
              <a:t> du in die </a:t>
            </a:r>
            <a:r>
              <a:rPr lang="en-US" sz="5400" dirty="0" err="1" smtClean="0">
                <a:hlinkClick r:id="rId2" action="ppaction://hlinksldjump"/>
              </a:rPr>
              <a:t>Stadt</a:t>
            </a:r>
            <a:r>
              <a:rPr lang="en-US" sz="5400" dirty="0" smtClean="0">
                <a:hlinkClick r:id="rId2" action="ppaction://hlinksldjump"/>
              </a:rPr>
              <a:t> </a:t>
            </a:r>
            <a:r>
              <a:rPr lang="en-US" sz="5400" dirty="0" err="1" smtClean="0">
                <a:hlinkClick r:id="rId2" action="ppaction://hlinksldjump"/>
              </a:rPr>
              <a:t>gehen</a:t>
            </a:r>
            <a:r>
              <a:rPr lang="en-US" sz="5400" dirty="0" smtClean="0">
                <a:hlinkClick r:id="rId2" action="ppaction://hlinksldjump"/>
              </a:rPr>
              <a:t>?</a:t>
            </a:r>
            <a:endParaRPr lang="en-US" sz="5400" dirty="0"/>
          </a:p>
        </p:txBody>
      </p:sp>
      <p:sp>
        <p:nvSpPr>
          <p:cNvPr id="20482" name="AutoShape 2" descr="http://groups.uni-paderborn.de/fswiwi/wordpress/wp-content/uploads/2011/07/IMG_402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de.academic.ru/pictures/dewiki/87/1a65b546f7ff13a0e094411ca4932e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1131" y="1905000"/>
            <a:ext cx="6281738" cy="455659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hlinkClick r:id="rId2" action="ppaction://hlinksldjump"/>
              </a:rPr>
              <a:t>Sie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wollen</a:t>
            </a:r>
            <a:r>
              <a:rPr lang="en-US" dirty="0" smtClean="0">
                <a:hlinkClick r:id="rId2" action="ppaction://hlinksldjump"/>
              </a:rPr>
              <a:t> ins </a:t>
            </a:r>
            <a:r>
              <a:rPr lang="en-US" dirty="0" err="1" smtClean="0">
                <a:hlinkClick r:id="rId2" action="ppaction://hlinksldjump"/>
              </a:rPr>
              <a:t>Rockkonzert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gehen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510" name="Picture 6" descr="http://www.merkur-online.de/bilder/2009/11/24/538719/1407098233-rammstein.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905000"/>
            <a:ext cx="6172200" cy="454970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Komm </a:t>
            </a:r>
            <a:r>
              <a:rPr lang="en-US" i="1" dirty="0" err="1" smtClean="0"/>
              <a:t>mit</a:t>
            </a:r>
            <a:r>
              <a:rPr lang="en-US" i="1" dirty="0" smtClean="0"/>
              <a:t>!  </a:t>
            </a:r>
            <a:r>
              <a:rPr lang="en-US" dirty="0" smtClean="0"/>
              <a:t>Level 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359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Berlin Sans FB</vt:lpstr>
      <vt:lpstr>Calibri</vt:lpstr>
      <vt:lpstr>Constantia</vt:lpstr>
      <vt:lpstr>Wingdings 2</vt:lpstr>
      <vt:lpstr>Flow</vt:lpstr>
      <vt:lpstr>Kapitel 6</vt:lpstr>
      <vt:lpstr>wollen</vt:lpstr>
      <vt:lpstr>Wohin willst du gehen?</vt:lpstr>
      <vt:lpstr>Ich will ins Café gehen.</vt:lpstr>
      <vt:lpstr>Wir wollen ins Schwimmbad gehen.</vt:lpstr>
      <vt:lpstr>Katja und Julia wollen ins Kino gehen.</vt:lpstr>
      <vt:lpstr>Wollt ihr in die Disko gehen?</vt:lpstr>
      <vt:lpstr>Willst du in die Stadt gehen?</vt:lpstr>
      <vt:lpstr>Sie wollen ins Rockkonzert gehen.</vt:lpstr>
      <vt:lpstr>Wann wollt ihr…?</vt:lpstr>
      <vt:lpstr>Zeitausdrücke und Wortstellung</vt:lpstr>
      <vt:lpstr>TVSR</vt:lpstr>
      <vt:lpstr>Wollen!</vt:lpstr>
      <vt:lpstr>Du bist dran!</vt:lpstr>
      <vt:lpstr>Die richtige Antworten!</vt:lpstr>
      <vt:lpstr>Gut gemacht!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6</dc:title>
  <dc:creator>UCS</dc:creator>
  <cp:lastModifiedBy>STUTZMAN, KARA</cp:lastModifiedBy>
  <cp:revision>50</cp:revision>
  <dcterms:created xsi:type="dcterms:W3CDTF">2012-03-26T12:11:05Z</dcterms:created>
  <dcterms:modified xsi:type="dcterms:W3CDTF">2016-03-02T16:52:15Z</dcterms:modified>
</cp:coreProperties>
</file>