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DBBAF8-F34B-47AC-84F5-BBA791E1633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D03C0C-845B-429F-8414-9FA0BFD52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erfekte-pizza.de/wp-content/uploads/2011/08/pizza-margherita-mozzarell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9/91/Spaghettieis_fcm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Stufe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Kapitel</a:t>
            </a:r>
            <a:r>
              <a:rPr lang="en-US" sz="6600" dirty="0" smtClean="0"/>
              <a:t> 6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Tasse</a:t>
            </a:r>
            <a:r>
              <a:rPr lang="en-US" dirty="0" smtClean="0"/>
              <a:t> </a:t>
            </a:r>
            <a:r>
              <a:rPr lang="en-US" dirty="0" err="1" smtClean="0"/>
              <a:t>Kaffee</a:t>
            </a:r>
            <a:endParaRPr lang="en-US" dirty="0"/>
          </a:p>
        </p:txBody>
      </p:sp>
      <p:pic>
        <p:nvPicPr>
          <p:cNvPr id="2050" name="Picture 2" descr="http://www.blog.kaffee.net/wp-content/uploads/2011/07/Lotus-Kaffeekekse-Tasse.jpg"/>
          <p:cNvPicPr>
            <a:picLocks noChangeAspect="1" noChangeArrowheads="1"/>
          </p:cNvPicPr>
          <p:nvPr/>
        </p:nvPicPr>
        <p:blipFill>
          <a:blip r:embed="rId2" cstate="print"/>
          <a:srcRect l="8108" t="15756" r="11969" b="10188"/>
          <a:stretch>
            <a:fillRect/>
          </a:stretch>
        </p:blipFill>
        <p:spPr bwMode="auto">
          <a:xfrm>
            <a:off x="1104900" y="1676400"/>
            <a:ext cx="6934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 Tee.</a:t>
            </a:r>
            <a:endParaRPr lang="en-US" dirty="0"/>
          </a:p>
        </p:txBody>
      </p:sp>
      <p:pic>
        <p:nvPicPr>
          <p:cNvPr id="1030" name="Picture 6" descr="http://wallpaper-3d-hd.ru/img/1600x1280/1/5/7/1570.jpg"/>
          <p:cNvPicPr>
            <a:picLocks noChangeAspect="1" noChangeArrowheads="1"/>
          </p:cNvPicPr>
          <p:nvPr/>
        </p:nvPicPr>
        <p:blipFill>
          <a:blip r:embed="rId2" cstate="print"/>
          <a:srcRect b="9495"/>
          <a:stretch>
            <a:fillRect/>
          </a:stretch>
        </p:blipFill>
        <p:spPr bwMode="auto">
          <a:xfrm>
            <a:off x="1392521" y="1676399"/>
            <a:ext cx="6358958" cy="460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schmeckt’s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Gut!</a:t>
            </a:r>
          </a:p>
          <a:p>
            <a:r>
              <a:rPr lang="en-US" sz="2800" dirty="0" smtClean="0"/>
              <a:t>Prima!</a:t>
            </a:r>
          </a:p>
          <a:p>
            <a:r>
              <a:rPr lang="en-US" sz="2800" dirty="0" err="1" smtClean="0"/>
              <a:t>Sagenhaft</a:t>
            </a:r>
            <a:r>
              <a:rPr lang="en-US" sz="2800" dirty="0" smtClean="0"/>
              <a:t>!</a:t>
            </a:r>
          </a:p>
          <a:p>
            <a:r>
              <a:rPr lang="en-US" sz="2800" dirty="0" err="1" smtClean="0"/>
              <a:t>Lecker</a:t>
            </a:r>
            <a:r>
              <a:rPr lang="en-US" sz="2800" dirty="0" smtClean="0"/>
              <a:t>!</a:t>
            </a:r>
          </a:p>
          <a:p>
            <a:r>
              <a:rPr lang="en-US" sz="2800" dirty="0" err="1" smtClean="0"/>
              <a:t>Nicht</a:t>
            </a:r>
            <a:r>
              <a:rPr lang="en-US" sz="2800" dirty="0" smtClean="0"/>
              <a:t> so gut.</a:t>
            </a:r>
          </a:p>
          <a:p>
            <a:r>
              <a:rPr lang="en-US" sz="2800" dirty="0" err="1" smtClean="0"/>
              <a:t>Nicht</a:t>
            </a:r>
            <a:r>
              <a:rPr lang="en-US" sz="2800" dirty="0" smtClean="0"/>
              <a:t> </a:t>
            </a:r>
            <a:r>
              <a:rPr lang="en-US" sz="2800" dirty="0" err="1" smtClean="0"/>
              <a:t>besonders</a:t>
            </a:r>
            <a:r>
              <a:rPr lang="en-US" sz="2800" dirty="0" smtClean="0"/>
              <a:t>.</a:t>
            </a:r>
          </a:p>
        </p:txBody>
      </p:sp>
      <p:pic>
        <p:nvPicPr>
          <p:cNvPr id="36868" name="Picture 4" descr="Schme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733800" cy="466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Hallo!  </a:t>
            </a:r>
            <a:r>
              <a:rPr lang="en-US" dirty="0" err="1" smtClean="0"/>
              <a:t>Ich</a:t>
            </a:r>
            <a:r>
              <a:rPr lang="en-US" dirty="0" smtClean="0"/>
              <a:t> will </a:t>
            </a:r>
            <a:r>
              <a:rPr lang="en-US" dirty="0" err="1" smtClean="0"/>
              <a:t>zahlen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5" name="Picture 3" descr="http://www.kreiszeitung.de/bilder/2009/10/21/499435/459001763-bezahlen.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807" y="2744444"/>
            <a:ext cx="4624387" cy="346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zusammen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0964" name="Picture 4" descr="http://www.zufallsproduktion.at/wp-content/uploads/2012/02/OUT_Rechnung-e1329094900910-22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667000"/>
            <a:ext cx="2590800" cy="3469822"/>
          </a:xfrm>
          <a:prstGeom prst="rect">
            <a:avLst/>
          </a:prstGeom>
          <a:noFill/>
        </p:spPr>
      </p:pic>
      <p:pic>
        <p:nvPicPr>
          <p:cNvPr id="40966" name="Picture 6" descr="http://t2.gstatic.com/images?q=tbn:ANd9GcSR4Rqdtvux2x28X36VXRSDYDhN7HHkW1XrgSk1sGy6nqHQ3HL1uqRc7fNu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592" y="2743200"/>
            <a:ext cx="2398817" cy="3463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68" name="Picture 8" descr="http://t3.gstatic.com/images?q=tbn:ANd9GcSSsfDeH2pNftva6NDMxuaDZDAchTlyCqSCNNldoKOftcG36-3O-3uOz2o4"/>
          <p:cNvPicPr>
            <a:picLocks noChangeAspect="1" noChangeArrowheads="1"/>
          </p:cNvPicPr>
          <p:nvPr/>
        </p:nvPicPr>
        <p:blipFill>
          <a:blip r:embed="rId4" cstate="print"/>
          <a:srcRect l="9327"/>
          <a:stretch>
            <a:fillRect/>
          </a:stretch>
        </p:blipFill>
        <p:spPr bwMode="auto">
          <a:xfrm rot="5400000">
            <a:off x="103996" y="3178985"/>
            <a:ext cx="3200402" cy="263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Stimmt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3016" name="Picture 8" descr="http://www.salzburg24.at/2008/06/news-20080602-03322260-image1.jpg"/>
          <p:cNvPicPr>
            <a:picLocks noChangeAspect="1" noChangeArrowheads="1"/>
          </p:cNvPicPr>
          <p:nvPr/>
        </p:nvPicPr>
        <p:blipFill>
          <a:blip r:embed="rId2" cstate="print"/>
          <a:srcRect l="7512"/>
          <a:stretch>
            <a:fillRect/>
          </a:stretch>
        </p:blipFill>
        <p:spPr bwMode="auto">
          <a:xfrm>
            <a:off x="1419091" y="1703089"/>
            <a:ext cx="6305819" cy="4545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im</a:t>
            </a:r>
            <a:r>
              <a:rPr lang="en-US" sz="6000" dirty="0" smtClean="0"/>
              <a:t> Cafe</a:t>
            </a:r>
            <a:endParaRPr lang="en-US" sz="6000" dirty="0"/>
          </a:p>
        </p:txBody>
      </p:sp>
      <p:pic>
        <p:nvPicPr>
          <p:cNvPr id="7" name="Content Placeholder 6" descr="cafe-kranzler-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43" b="144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990600"/>
            <a:ext cx="25146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Was </a:t>
            </a:r>
            <a:r>
              <a:rPr lang="en-US" sz="3600" dirty="0" err="1" smtClean="0"/>
              <a:t>bekommen</a:t>
            </a:r>
            <a:r>
              <a:rPr lang="en-US" sz="3600" dirty="0" smtClean="0"/>
              <a:t> </a:t>
            </a:r>
            <a:r>
              <a:rPr lang="en-US" sz="3600" dirty="0" err="1" smtClean="0"/>
              <a:t>Sie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Nudelsuppe</a:t>
            </a:r>
            <a:endParaRPr lang="en-US" dirty="0"/>
          </a:p>
        </p:txBody>
      </p:sp>
      <p:pic>
        <p:nvPicPr>
          <p:cNvPr id="3074" name="Picture 2" descr="http://www.uniquetimes.org/wp-content/uploads/2012/01/dsc_2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868" y="1752600"/>
            <a:ext cx="7304264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Wurstbrot</a:t>
            </a:r>
            <a:endParaRPr lang="en-US" dirty="0"/>
          </a:p>
        </p:txBody>
      </p:sp>
      <p:pic>
        <p:nvPicPr>
          <p:cNvPr id="8194" name="Picture 2" descr="http://www.duden.de/_media_/full/S/Salamibrot-201020591514.jpg"/>
          <p:cNvPicPr>
            <a:picLocks noChangeAspect="1" noChangeArrowheads="1"/>
          </p:cNvPicPr>
          <p:nvPr/>
        </p:nvPicPr>
        <p:blipFill>
          <a:blip r:embed="rId2" cstate="print"/>
          <a:srcRect l="8382" r="6069"/>
          <a:stretch>
            <a:fillRect/>
          </a:stretch>
        </p:blipFill>
        <p:spPr bwMode="auto">
          <a:xfrm>
            <a:off x="1579850" y="1668057"/>
            <a:ext cx="5984301" cy="465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Käsebrot</a:t>
            </a:r>
            <a:endParaRPr lang="en-US" dirty="0"/>
          </a:p>
        </p:txBody>
      </p:sp>
      <p:pic>
        <p:nvPicPr>
          <p:cNvPr id="3" name="Picture 2" descr="http://jetzt.sueddeutsche.de/upl/images/user/mo/monochromatisch/text/regular/376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76400"/>
            <a:ext cx="6095998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Pizza</a:t>
            </a:r>
            <a:endParaRPr lang="en-US" dirty="0"/>
          </a:p>
        </p:txBody>
      </p:sp>
      <p:pic>
        <p:nvPicPr>
          <p:cNvPr id="6146" name="Picture 2" descr="Meiner Meinung nach immer noch eine der schönsten Pizzen, die ich bisher gebacken habe: Die königliche Pizza Margherita. Klick aufs Bild führt zum Rezept.">
            <a:hlinkClick r:id="rId2" tooltip="Pizza Margherit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285" y="1678686"/>
            <a:ext cx="6861431" cy="456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Eis</a:t>
            </a:r>
            <a:r>
              <a:rPr lang="en-US" dirty="0" smtClean="0"/>
              <a:t>/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Eisbecher</a:t>
            </a:r>
            <a:endParaRPr lang="en-US" dirty="0"/>
          </a:p>
        </p:txBody>
      </p:sp>
      <p:pic>
        <p:nvPicPr>
          <p:cNvPr id="5122" name="Picture 2" descr="Datei:Spaghettieis fc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153" y="1676400"/>
            <a:ext cx="517169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Stück</a:t>
            </a:r>
            <a:r>
              <a:rPr lang="en-US" dirty="0" smtClean="0"/>
              <a:t> </a:t>
            </a:r>
            <a:r>
              <a:rPr lang="en-US" dirty="0" err="1" smtClean="0"/>
              <a:t>Apfelkuchen</a:t>
            </a:r>
            <a:endParaRPr lang="en-US" dirty="0"/>
          </a:p>
        </p:txBody>
      </p:sp>
      <p:pic>
        <p:nvPicPr>
          <p:cNvPr id="3084" name="Picture 12" descr="http://z.about.com/d/germanfood/1/0/6/H/-/-/applecake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6" y="1662114"/>
            <a:ext cx="6115049" cy="458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352</TotalTime>
  <Words>66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Kapitel 6</vt:lpstr>
      <vt:lpstr>im Cafe</vt:lpstr>
      <vt:lpstr>Ich möchte…</vt:lpstr>
      <vt:lpstr>eine Nudelsuppe</vt:lpstr>
      <vt:lpstr>ein Wurstbrot</vt:lpstr>
      <vt:lpstr>ein Käsebrot</vt:lpstr>
      <vt:lpstr>eine Pizza</vt:lpstr>
      <vt:lpstr>ein Eis/einen Eisbecher</vt:lpstr>
      <vt:lpstr>ein Stück Apfelkuchen</vt:lpstr>
      <vt:lpstr>eine Tasse Kaffee</vt:lpstr>
      <vt:lpstr>ein Glas Tee.</vt:lpstr>
      <vt:lpstr>Und wie schmeckt’s?</vt:lpstr>
      <vt:lpstr>Hallo!  Ich will zahlen.</vt:lpstr>
      <vt:lpstr>Das macht zusammen…</vt:lpstr>
      <vt:lpstr>Stimmt schon.</vt:lpstr>
    </vt:vector>
  </TitlesOfParts>
  <Company>Utica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6</dc:title>
  <dc:creator>UCS</dc:creator>
  <cp:lastModifiedBy>Kara Stutzman</cp:lastModifiedBy>
  <cp:revision>40</cp:revision>
  <dcterms:created xsi:type="dcterms:W3CDTF">2012-04-18T11:34:39Z</dcterms:created>
  <dcterms:modified xsi:type="dcterms:W3CDTF">2012-04-27T19:12:20Z</dcterms:modified>
</cp:coreProperties>
</file>