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89" r:id="rId12"/>
    <p:sldId id="291" r:id="rId13"/>
    <p:sldId id="287" r:id="rId14"/>
    <p:sldId id="290" r:id="rId15"/>
    <p:sldId id="292" r:id="rId16"/>
    <p:sldId id="293" r:id="rId17"/>
    <p:sldId id="296" r:id="rId18"/>
    <p:sldId id="295" r:id="rId19"/>
  </p:sldIdLst>
  <p:sldSz cx="9144000" cy="6858000" type="screen4x3"/>
  <p:notesSz cx="6858000" cy="9144000"/>
  <p:embeddedFontLs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askerville Old Face" panose="02020602080505020303" pitchFamily="18" charset="0"/>
      <p:regular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50" autoAdjust="0"/>
  </p:normalViewPr>
  <p:slideViewPr>
    <p:cSldViewPr>
      <p:cViewPr varScale="1">
        <p:scale>
          <a:sx n="74" d="100"/>
          <a:sy n="74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351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258728-DD3F-4566-ADD5-C8302F6FA862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470BF2-5B25-4F85-B5A9-841D7033D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9636B02-40D7-4A8D-BF48-71F2EB2F1641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F6FC65-AC0B-42F1-BACB-03AA578B6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FC65-AC0B-42F1-BACB-03AA578B6A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6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FC65-AC0B-42F1-BACB-03AA578B6A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93662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934200" cy="762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319AB8"/>
                </a:solidFill>
                <a:latin typeface="+mn-lt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4482E-DC99-4EA0-9906-CD3EF521C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3886200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1676400"/>
            <a:ext cx="2514600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85F0-AB9E-4615-A390-D11C10261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76800"/>
            <a:ext cx="4343400" cy="338138"/>
          </a:xfrm>
        </p:spPr>
        <p:txBody>
          <a:bodyPr anchor="b"/>
          <a:lstStyle>
            <a:lvl1pPr algn="ctr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0393" y="568303"/>
            <a:ext cx="7601607" cy="39274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5334000"/>
            <a:ext cx="4343400" cy="804862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3373-14E2-4CEA-AD20-ECCD2AA8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05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81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550025"/>
            <a:ext cx="2133600" cy="365125"/>
          </a:xfrm>
        </p:spPr>
        <p:txBody>
          <a:bodyPr/>
          <a:lstStyle>
            <a:lvl1pPr algn="l">
              <a:defRPr b="1"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D465EB8-FAD6-43A5-9383-79C01E161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D7EB-437B-47E9-8F4D-699F05D41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2485-84DC-42B8-8F16-F49FBD52A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124200" cy="32004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2819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906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A18-CFE4-4CB1-B918-D17EA2F86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200400" cy="16764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90600" y="3276600"/>
            <a:ext cx="3200400" cy="175260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52601"/>
            <a:ext cx="37338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28400"/>
            <a:ext cx="67818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14400"/>
            <a:ext cx="6781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352800"/>
            <a:ext cx="3733800" cy="152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2F10-2708-4A31-AF62-934FB78002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endCxn id="9" idx="3"/>
          </p:cNvCxnSpPr>
          <p:nvPr userDrawn="1"/>
        </p:nvCxnSpPr>
        <p:spPr>
          <a:xfrm rot="5400000">
            <a:off x="2032397" y="2892028"/>
            <a:ext cx="3099594" cy="3063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3963194" y="3809206"/>
            <a:ext cx="4114800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428400"/>
            <a:ext cx="68580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43000" y="914400"/>
            <a:ext cx="6858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322637"/>
            <a:ext cx="22098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3322637"/>
            <a:ext cx="22860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867400" y="3322637"/>
            <a:ext cx="22098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143000" y="1493837"/>
            <a:ext cx="22860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505200" y="1493837"/>
            <a:ext cx="22860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1493837"/>
            <a:ext cx="2209800" cy="1706563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69ABB-4996-432C-84CF-775A44C79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81200"/>
            <a:ext cx="3354388" cy="304801"/>
          </a:xfrm>
          <a:solidFill>
            <a:schemeClr val="accent5">
              <a:lumMod val="60000"/>
              <a:lumOff val="4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286000"/>
            <a:ext cx="33543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3589" y="2286000"/>
            <a:ext cx="3427412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576763" y="1981201"/>
            <a:ext cx="3348037" cy="304801"/>
          </a:xfrm>
          <a:solidFill>
            <a:schemeClr val="accent5">
              <a:lumMod val="60000"/>
              <a:lumOff val="4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6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03238"/>
            <a:ext cx="6705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19200" y="990600"/>
            <a:ext cx="6705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FACE-F6C8-440F-A5F2-5BF155816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428400"/>
            <a:ext cx="76200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914400"/>
            <a:ext cx="7620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FBC0-8951-4E8E-B009-558880CFB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457200"/>
            <a:ext cx="6705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752600"/>
            <a:ext cx="6705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542088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2088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E9A15-1AA1-4C19-95B0-EDB87A221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main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76200" y="4360505"/>
            <a:ext cx="7371920" cy="3030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9" r:id="rId3"/>
    <p:sldLayoutId id="2147483670" r:id="rId4"/>
    <p:sldLayoutId id="2147483671" r:id="rId5"/>
    <p:sldLayoutId id="2147483672" r:id="rId6"/>
    <p:sldLayoutId id="2147483679" r:id="rId7"/>
    <p:sldLayoutId id="2147483673" r:id="rId8"/>
    <p:sldLayoutId id="2147483674" r:id="rId9"/>
    <p:sldLayoutId id="2147483675" r:id="rId10"/>
    <p:sldLayoutId id="2147483676" r:id="rId11"/>
    <p:sldLayoutId id="2147483680" r:id="rId12"/>
  </p:sldLayoutIdLst>
  <p:transition advTm="10000"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defRPr sz="3200" kern="12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5748A"/>
        </a:buClr>
        <a:buSzPct val="7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95300" y="914400"/>
            <a:ext cx="8153400" cy="9366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26000" endPos="21000" dist="5000" dir="5400000" sy="-100000" rotWithShape="0"/>
                </a:effectLst>
                <a:latin typeface="Baskerville Old Face" pitchFamily="18" charset="0"/>
              </a:rPr>
              <a:t>Kapitel</a:t>
            </a:r>
            <a:r>
              <a:rPr lang="en-US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26000" endPos="21000" dist="5000" dir="5400000" sy="-100000" rotWithShape="0"/>
                </a:effectLst>
                <a:latin typeface="Baskerville Old Face" pitchFamily="18" charset="0"/>
              </a:rPr>
              <a:t> 2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1104900" y="1676400"/>
            <a:ext cx="6934200" cy="762000"/>
          </a:xfrm>
        </p:spPr>
        <p:txBody>
          <a:bodyPr/>
          <a:lstStyle/>
          <a:p>
            <a:r>
              <a:rPr lang="en-US" sz="2800" b="1" dirty="0" err="1" smtClean="0">
                <a:latin typeface="Baskerville Old Face" pitchFamily="18" charset="0"/>
              </a:rPr>
              <a:t>Erste</a:t>
            </a:r>
            <a:r>
              <a:rPr lang="en-US" sz="2800" b="1" dirty="0" smtClean="0">
                <a:latin typeface="Baskerville Old Face" pitchFamily="18" charset="0"/>
              </a:rPr>
              <a:t> </a:t>
            </a:r>
            <a:r>
              <a:rPr lang="en-US" sz="2800" b="1" dirty="0" err="1" smtClean="0">
                <a:latin typeface="Baskerville Old Face" pitchFamily="18" charset="0"/>
              </a:rPr>
              <a:t>Stufe</a:t>
            </a:r>
            <a:endParaRPr lang="en-US" sz="2800" b="1" dirty="0" smtClean="0">
              <a:latin typeface="Baskerville Old Face" pitchFamily="18" charset="0"/>
            </a:endParaRPr>
          </a:p>
          <a:p>
            <a:r>
              <a:rPr lang="en-US" sz="2800" b="1" dirty="0" err="1" smtClean="0">
                <a:latin typeface="Baskerville Old Face" pitchFamily="18" charset="0"/>
              </a:rPr>
              <a:t>Musikinstrumente</a:t>
            </a:r>
            <a:endParaRPr lang="en-US" sz="2800" b="1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400800"/>
            <a:ext cx="2362200" cy="30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i="1" dirty="0" err="1" smtClean="0">
                <a:latin typeface="Baskerville Old Face" pitchFamily="18" charset="0"/>
              </a:rPr>
              <a:t>Komm</a:t>
            </a:r>
            <a:r>
              <a:rPr lang="en-US" sz="2400" i="1" dirty="0" smtClean="0">
                <a:latin typeface="Baskerville Old Face" pitchFamily="18" charset="0"/>
              </a:rPr>
              <a:t> </a:t>
            </a:r>
            <a:r>
              <a:rPr lang="en-US" sz="2400" i="1" dirty="0" err="1" smtClean="0">
                <a:latin typeface="Baskerville Old Face" pitchFamily="18" charset="0"/>
              </a:rPr>
              <a:t>mit</a:t>
            </a:r>
            <a:r>
              <a:rPr lang="en-US" sz="2400" i="1" dirty="0" smtClean="0">
                <a:latin typeface="Baskerville Old Face" pitchFamily="18" charset="0"/>
              </a:rPr>
              <a:t>!  </a:t>
            </a:r>
            <a:r>
              <a:rPr lang="en-US" sz="2400" dirty="0" smtClean="0">
                <a:latin typeface="Baskerville Old Face" pitchFamily="18" charset="0"/>
              </a:rPr>
              <a:t>Level 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4876800"/>
            <a:ext cx="5372100" cy="10668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Klarinette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1202" name="Picture 2" descr="C:\Documents and Settings\Dave\Local Settings\Temporary Internet Files\Content.IE5\JS08U83J\MP90017503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81000"/>
            <a:ext cx="62865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76800"/>
            <a:ext cx="5638800" cy="9906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das </a:t>
            </a:r>
            <a:r>
              <a:rPr lang="en-US" sz="7200" dirty="0" err="1" smtClean="0">
                <a:latin typeface="Baskerville Old Face" pitchFamily="18" charset="0"/>
              </a:rPr>
              <a:t>Saxophon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3253" name="Picture 5" descr="C:\Documents and Settings\Dave\Local Settings\Temporary Internet Files\Content.IE5\QQSOJ67R\MP9003853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457200"/>
            <a:ext cx="5715000" cy="40821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4876800"/>
            <a:ext cx="5715000" cy="11430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Trompete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49154" name="Picture 2" descr="C:\Documents and Settings\Dave\Local Settings\Temporary Internet Files\Content.IE5\W1JN5S2P\MP9003853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381000"/>
            <a:ext cx="5867400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5943600" cy="11430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Posaune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2226" name="Picture 2" descr="C:\Documents and Settings\Dave\Local Settings\Temporary Internet Files\Content.IE5\LUPSZJYV\MP9003853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381001"/>
            <a:ext cx="5829300" cy="41637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876800"/>
            <a:ext cx="4343400" cy="9906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Tuba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4275" name="Picture 3" descr="C:\Documents and Settings\Dave\Local Settings\Temporary Internet Files\Content.IE5\VKIO14SV\MP9003852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8798" y="-356177"/>
            <a:ext cx="4266404" cy="5742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077200" cy="1143000"/>
          </a:xfrm>
        </p:spPr>
        <p:txBody>
          <a:bodyPr/>
          <a:lstStyle/>
          <a:p>
            <a:r>
              <a:rPr lang="en-US" sz="7200" dirty="0" err="1" smtClean="0">
                <a:latin typeface="Baskerville Old Face" pitchFamily="18" charset="0"/>
              </a:rPr>
              <a:t>der</a:t>
            </a:r>
            <a:r>
              <a:rPr lang="en-US" sz="7200" dirty="0" smtClean="0">
                <a:latin typeface="Baskerville Old Face" pitchFamily="18" charset="0"/>
              </a:rPr>
              <a:t>/die/das </a:t>
            </a:r>
            <a:r>
              <a:rPr lang="en-US" sz="7200" dirty="0" err="1" smtClean="0">
                <a:latin typeface="Baskerville Old Face" pitchFamily="18" charset="0"/>
              </a:rPr>
              <a:t>Triangel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5298" name="Picture 2" descr="C:\Documents and Settings\Dave\Local Settings\Temporary Internet Files\Content.IE5\5QH9UGAI\MP9003853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638800" cy="40277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876800"/>
            <a:ext cx="4343400" cy="10668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Orgel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6324" name="Picture 4" descr="C:\Documents and Settings\Dave\Local Settings\Temporary Internet Files\Content.IE5\MDDOL6UD\MP900444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3810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28400"/>
            <a:ext cx="7620000" cy="943200"/>
          </a:xfrm>
        </p:spPr>
        <p:txBody>
          <a:bodyPr/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Das </a:t>
            </a:r>
            <a:r>
              <a:rPr lang="en-US" sz="6000" dirty="0" err="1" smtClean="0">
                <a:latin typeface="Baskerville Old Face" pitchFamily="18" charset="0"/>
              </a:rPr>
              <a:t>Ende</a:t>
            </a:r>
            <a:endParaRPr lang="en-US" sz="60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latin typeface="Baskerville Old Face" pitchFamily="18" charset="0"/>
              </a:rPr>
              <a:t>spielen</a:t>
            </a:r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705600" cy="4221163"/>
          </a:xfrm>
        </p:spPr>
        <p:txBody>
          <a:bodyPr/>
          <a:lstStyle/>
          <a:p>
            <a:r>
              <a:rPr lang="en-US" sz="4000" dirty="0" err="1" smtClean="0">
                <a:latin typeface="Baskerville Old Face" pitchFamily="18" charset="0"/>
              </a:rPr>
              <a:t>spielen</a:t>
            </a:r>
            <a:r>
              <a:rPr lang="en-US" sz="4000" dirty="0" smtClean="0">
                <a:latin typeface="Baskerville Old Face" pitchFamily="18" charset="0"/>
              </a:rPr>
              <a:t>—to play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ich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spiele</a:t>
            </a:r>
            <a:endParaRPr lang="en-US" sz="4000" dirty="0" smtClean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latin typeface="Baskerville Old Face" pitchFamily="18" charset="0"/>
              </a:rPr>
              <a:t>du </a:t>
            </a:r>
            <a:r>
              <a:rPr lang="en-US" sz="4000" dirty="0" err="1" smtClean="0">
                <a:latin typeface="Baskerville Old Face" pitchFamily="18" charset="0"/>
              </a:rPr>
              <a:t>spielst</a:t>
            </a:r>
            <a:endParaRPr lang="en-US" sz="4000" dirty="0" smtClean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er</a:t>
            </a:r>
            <a:r>
              <a:rPr lang="en-US" sz="4000" dirty="0" smtClean="0">
                <a:latin typeface="Baskerville Old Face" pitchFamily="18" charset="0"/>
              </a:rPr>
              <a:t>/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/</a:t>
            </a:r>
            <a:r>
              <a:rPr lang="en-US" sz="4000" dirty="0" err="1" smtClean="0">
                <a:latin typeface="Baskerville Old Face" pitchFamily="18" charset="0"/>
              </a:rPr>
              <a:t>es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spielt</a:t>
            </a:r>
            <a:endParaRPr lang="en-US" sz="4000" dirty="0" smtClean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ihr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spielt</a:t>
            </a:r>
            <a:endParaRPr lang="en-US" sz="4000" dirty="0" smtClean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wir</a:t>
            </a:r>
            <a:r>
              <a:rPr lang="en-US" sz="4000" dirty="0" smtClean="0">
                <a:latin typeface="Baskerville Old Face" pitchFamily="18" charset="0"/>
              </a:rPr>
              <a:t>/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/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spielen</a:t>
            </a:r>
            <a:endParaRPr lang="en-US" sz="40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latin typeface="Baskerville Old Face" pitchFamily="18" charset="0"/>
              </a:rPr>
              <a:t>die</a:t>
            </a:r>
            <a:r>
              <a:rPr lang="en-US" sz="4800" dirty="0" smtClean="0">
                <a:latin typeface="Baskerville Old Face" pitchFamily="18" charset="0"/>
              </a:rPr>
              <a:t> </a:t>
            </a:r>
            <a:r>
              <a:rPr lang="en-US" sz="4800" dirty="0" err="1" smtClean="0">
                <a:latin typeface="Baskerville Old Face" pitchFamily="18" charset="0"/>
              </a:rPr>
              <a:t>Frage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6705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Spielst</a:t>
            </a:r>
            <a:r>
              <a:rPr lang="en-US" sz="4000" dirty="0" smtClean="0">
                <a:latin typeface="Baskerville Old Face" pitchFamily="18" charset="0"/>
              </a:rPr>
              <a:t> du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Spielen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Spielt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er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Spielt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Spielt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ihr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Spielen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ein</a:t>
            </a:r>
            <a:r>
              <a:rPr lang="en-US" sz="4000" dirty="0" smtClean="0">
                <a:latin typeface="Baskerville Old Face" pitchFamily="18" charset="0"/>
              </a:rPr>
              <a:t> Instrument?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Baskerville Old Face" pitchFamily="18" charset="0"/>
              </a:rPr>
              <a:t>die </a:t>
            </a:r>
            <a:r>
              <a:rPr lang="en-US" sz="5400" dirty="0" err="1" smtClean="0">
                <a:latin typeface="Baskerville Old Face" pitchFamily="18" charset="0"/>
              </a:rPr>
              <a:t>Antwort</a:t>
            </a:r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Ja</a:t>
            </a:r>
            <a:r>
              <a:rPr lang="en-US" sz="4000" dirty="0" smtClean="0">
                <a:latin typeface="Baskerville Old Face" pitchFamily="18" charset="0"/>
              </a:rPr>
              <a:t>, </a:t>
            </a:r>
            <a:r>
              <a:rPr lang="en-US" sz="4000" dirty="0" err="1" smtClean="0">
                <a:latin typeface="Baskerville Old Face" pitchFamily="18" charset="0"/>
              </a:rPr>
              <a:t>ich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spiele</a:t>
            </a:r>
            <a:r>
              <a:rPr lang="en-US" sz="4000" dirty="0" smtClean="0">
                <a:latin typeface="Baskerville Old Face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Ja</a:t>
            </a:r>
            <a:r>
              <a:rPr lang="en-US" sz="4000" dirty="0" smtClean="0">
                <a:latin typeface="Baskerville Old Face" pitchFamily="18" charset="0"/>
              </a:rPr>
              <a:t>, </a:t>
            </a:r>
            <a:r>
              <a:rPr lang="en-US" sz="4000" dirty="0" err="1" smtClean="0">
                <a:latin typeface="Baskerville Old Face" pitchFamily="18" charset="0"/>
              </a:rPr>
              <a:t>er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spielt</a:t>
            </a:r>
            <a:r>
              <a:rPr lang="en-US" sz="4000" dirty="0" smtClean="0">
                <a:latin typeface="Baskerville Old Face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Ja</a:t>
            </a:r>
            <a:r>
              <a:rPr lang="en-US" sz="4000" dirty="0" smtClean="0">
                <a:latin typeface="Baskerville Old Face" pitchFamily="18" charset="0"/>
              </a:rPr>
              <a:t>, 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spielt</a:t>
            </a:r>
            <a:r>
              <a:rPr lang="en-US" sz="4000" dirty="0" smtClean="0">
                <a:latin typeface="Baskerville Old Face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Ja</a:t>
            </a:r>
            <a:r>
              <a:rPr lang="en-US" sz="4000" dirty="0" smtClean="0">
                <a:latin typeface="Baskerville Old Face" pitchFamily="18" charset="0"/>
              </a:rPr>
              <a:t>, </a:t>
            </a:r>
            <a:r>
              <a:rPr lang="en-US" sz="4000" dirty="0" err="1" smtClean="0">
                <a:latin typeface="Baskerville Old Face" pitchFamily="18" charset="0"/>
              </a:rPr>
              <a:t>wir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spielen</a:t>
            </a:r>
            <a:r>
              <a:rPr lang="en-US" sz="4000" dirty="0" smtClean="0">
                <a:latin typeface="Baskerville Old Face" pitchFamily="18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Baskerville Old Face" pitchFamily="18" charset="0"/>
              </a:rPr>
              <a:t>Ja</a:t>
            </a:r>
            <a:r>
              <a:rPr lang="en-US" sz="4000" dirty="0" smtClean="0">
                <a:latin typeface="Baskerville Old Face" pitchFamily="18" charset="0"/>
              </a:rPr>
              <a:t>, </a:t>
            </a:r>
            <a:r>
              <a:rPr lang="en-US" sz="4000" dirty="0" err="1" smtClean="0">
                <a:latin typeface="Baskerville Old Face" pitchFamily="18" charset="0"/>
              </a:rPr>
              <a:t>sie</a:t>
            </a:r>
            <a:r>
              <a:rPr lang="en-US" sz="4000" dirty="0" smtClean="0">
                <a:latin typeface="Baskerville Old Face" pitchFamily="18" charset="0"/>
              </a:rPr>
              <a:t> </a:t>
            </a:r>
            <a:r>
              <a:rPr lang="en-US" sz="4000" dirty="0" err="1" smtClean="0">
                <a:latin typeface="Baskerville Old Face" pitchFamily="18" charset="0"/>
              </a:rPr>
              <a:t>spielen</a:t>
            </a:r>
            <a:r>
              <a:rPr lang="en-US" sz="4000" dirty="0" smtClean="0">
                <a:latin typeface="Baskerville Old Face" pitchFamily="18" charset="0"/>
              </a:rPr>
              <a:t>…</a:t>
            </a:r>
            <a:endParaRPr lang="en-US" sz="40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953000"/>
            <a:ext cx="5181600" cy="11430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das </a:t>
            </a:r>
            <a:r>
              <a:rPr lang="en-US" sz="7200" dirty="0" err="1" smtClean="0">
                <a:latin typeface="Baskerville Old Face" pitchFamily="18" charset="0"/>
              </a:rPr>
              <a:t>Klavier</a:t>
            </a:r>
            <a:endParaRPr lang="en-US" sz="5400" dirty="0">
              <a:latin typeface="Baskerville Old Face" pitchFamily="18" charset="0"/>
            </a:endParaRPr>
          </a:p>
        </p:txBody>
      </p:sp>
      <p:pic>
        <p:nvPicPr>
          <p:cNvPr id="45059" name="Picture 3" descr="C:\Documents and Settings\Dave\Local Settings\Temporary Internet Files\Content.IE5\3JG534VA\MP9004049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566" y="445884"/>
            <a:ext cx="6878868" cy="42023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876800"/>
            <a:ext cx="4343400" cy="11430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Gitarre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46082" name="Picture 2" descr="C:\Documents and Settings\Dave\Local Settings\Temporary Internet Files\Content.IE5\CGL1203S\MP900382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61" y="381000"/>
            <a:ext cx="5974079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76800"/>
            <a:ext cx="6096000" cy="11430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das </a:t>
            </a:r>
            <a:r>
              <a:rPr lang="en-US" sz="7200" dirty="0" err="1" smtClean="0">
                <a:latin typeface="Baskerville Old Face" pitchFamily="18" charset="0"/>
              </a:rPr>
              <a:t>Schlagzeug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47106" name="Picture 2" descr="C:\Documents and Settings\Dave\Local Settings\Temporary Internet Files\Content.IE5\W1JN5S2P\MP9003998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694" y="457200"/>
            <a:ext cx="6174613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876800"/>
            <a:ext cx="4343400" cy="10668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Geige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50178" name="Picture 2" descr="C:\Documents and Settings\Dave\Local Settings\Temporary Internet Files\Content.IE5\EAUSY08E\MP9003827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943600" cy="42454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4876800"/>
            <a:ext cx="4343400" cy="1219200"/>
          </a:xfrm>
        </p:spPr>
        <p:txBody>
          <a:bodyPr/>
          <a:lstStyle/>
          <a:p>
            <a:r>
              <a:rPr lang="en-US" sz="7200" dirty="0" smtClean="0">
                <a:latin typeface="Baskerville Old Face" pitchFamily="18" charset="0"/>
              </a:rPr>
              <a:t>die </a:t>
            </a:r>
            <a:r>
              <a:rPr lang="en-US" sz="7200" dirty="0" err="1" smtClean="0">
                <a:latin typeface="Baskerville Old Face" pitchFamily="18" charset="0"/>
              </a:rPr>
              <a:t>Flöte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48130" name="Picture 2" descr="C:\Documents and Settings\Dave\Local Settings\Temporary Internet Files\Content.IE5\BXJE2UE4\MP9001750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M_music_sheet">
  <a:themeElements>
    <a:clrScheme name="Music Sheet">
      <a:dk1>
        <a:srgbClr val="333333"/>
      </a:dk1>
      <a:lt1>
        <a:srgbClr val="FFFFFF"/>
      </a:lt1>
      <a:dk2>
        <a:srgbClr val="0D586F"/>
      </a:dk2>
      <a:lt2>
        <a:srgbClr val="E0BF50"/>
      </a:lt2>
      <a:accent1>
        <a:srgbClr val="0D586F"/>
      </a:accent1>
      <a:accent2>
        <a:srgbClr val="E0BF50"/>
      </a:accent2>
      <a:accent3>
        <a:srgbClr val="85AABC"/>
      </a:accent3>
      <a:accent4>
        <a:srgbClr val="885A20"/>
      </a:accent4>
      <a:accent5>
        <a:srgbClr val="787878"/>
      </a:accent5>
      <a:accent6>
        <a:srgbClr val="323232"/>
      </a:accent6>
      <a:hlink>
        <a:srgbClr val="495A67"/>
      </a:hlink>
      <a:folHlink>
        <a:srgbClr val="92D050"/>
      </a:folHlink>
    </a:clrScheme>
    <a:fontScheme name="Custom 6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AC6D37-C0FE-4A22-A0C7-388BDE220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PM_music_sheet</Template>
  <TotalTime>106</TotalTime>
  <Words>110</Words>
  <Application>Microsoft Office PowerPoint</Application>
  <PresentationFormat>On-screen Show (4:3)</PresentationFormat>
  <Paragraphs>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Lucida Sans</vt:lpstr>
      <vt:lpstr>Tahoma</vt:lpstr>
      <vt:lpstr>Calibri</vt:lpstr>
      <vt:lpstr>Baskerville Old Face</vt:lpstr>
      <vt:lpstr>PM_music_sheet</vt:lpstr>
      <vt:lpstr>Kapitel 2</vt:lpstr>
      <vt:lpstr>spielen</vt:lpstr>
      <vt:lpstr>die Frage</vt:lpstr>
      <vt:lpstr>die Antwort</vt:lpstr>
      <vt:lpstr>das Klavier</vt:lpstr>
      <vt:lpstr>die Gitarre</vt:lpstr>
      <vt:lpstr>das Schlagzeug</vt:lpstr>
      <vt:lpstr>die Geige</vt:lpstr>
      <vt:lpstr>die Flöte</vt:lpstr>
      <vt:lpstr>die Klarinette</vt:lpstr>
      <vt:lpstr>das Saxophon</vt:lpstr>
      <vt:lpstr>die Trompete</vt:lpstr>
      <vt:lpstr>die Posaune</vt:lpstr>
      <vt:lpstr>die Tuba</vt:lpstr>
      <vt:lpstr>der/die/das Triangel</vt:lpstr>
      <vt:lpstr>die Orgel</vt:lpstr>
      <vt:lpstr>Das Ende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2</dc:title>
  <dc:subject/>
  <dc:creator>StutzHaus</dc:creator>
  <cp:keywords/>
  <dc:description/>
  <cp:lastModifiedBy>STUTZMAN, KARA</cp:lastModifiedBy>
  <cp:revision>17</cp:revision>
  <dcterms:created xsi:type="dcterms:W3CDTF">2011-07-21T16:37:32Z</dcterms:created>
  <dcterms:modified xsi:type="dcterms:W3CDTF">2016-03-02T16:46:27Z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TC101857275</vt:lpwstr>
  </property>
</Properties>
</file>