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AF9F-9B04-4176-9436-B3775A1E488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09842F-1403-4E74-A4CE-CBC5F12962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AF9F-9B04-4176-9436-B3775A1E488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842F-1403-4E74-A4CE-CBC5F12962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209842F-1403-4E74-A4CE-CBC5F12962B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AF9F-9B04-4176-9436-B3775A1E488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AF9F-9B04-4176-9436-B3775A1E488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209842F-1403-4E74-A4CE-CBC5F12962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AF9F-9B04-4176-9436-B3775A1E488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09842F-1403-4E74-A4CE-CBC5F12962B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1E7AF9F-9B04-4176-9436-B3775A1E488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842F-1403-4E74-A4CE-CBC5F12962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AF9F-9B04-4176-9436-B3775A1E488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209842F-1403-4E74-A4CE-CBC5F12962B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AF9F-9B04-4176-9436-B3775A1E488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209842F-1403-4E74-A4CE-CBC5F12962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AF9F-9B04-4176-9436-B3775A1E488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09842F-1403-4E74-A4CE-CBC5F12962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09842F-1403-4E74-A4CE-CBC5F12962B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AF9F-9B04-4176-9436-B3775A1E488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209842F-1403-4E74-A4CE-CBC5F12962B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1E7AF9F-9B04-4176-9436-B3775A1E488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1E7AF9F-9B04-4176-9436-B3775A1E488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09842F-1403-4E74-A4CE-CBC5F12962B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8288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W</a:t>
            </a:r>
            <a:r>
              <a:rPr lang="en-US" sz="2800" dirty="0" err="1" smtClean="0"/>
              <a:t>ie</a:t>
            </a:r>
            <a:r>
              <a:rPr lang="en-US" sz="2800" dirty="0" smtClean="0"/>
              <a:t> </a:t>
            </a:r>
            <a:r>
              <a:rPr lang="en-US" sz="2800" dirty="0" err="1" smtClean="0"/>
              <a:t>Geht’s</a:t>
            </a:r>
            <a:r>
              <a:rPr lang="en-US" sz="2800" dirty="0" smtClean="0"/>
              <a:t>?</a:t>
            </a:r>
          </a:p>
          <a:p>
            <a:r>
              <a:rPr lang="en-US" sz="3600" dirty="0" err="1" smtClean="0"/>
              <a:t>W</a:t>
            </a:r>
            <a:r>
              <a:rPr lang="en-US" sz="2800" dirty="0" err="1" smtClean="0"/>
              <a:t>ie</a:t>
            </a:r>
            <a:r>
              <a:rPr lang="en-US" sz="2800" dirty="0" smtClean="0"/>
              <a:t> </a:t>
            </a:r>
            <a:r>
              <a:rPr lang="en-US" sz="2800" dirty="0" err="1" smtClean="0"/>
              <a:t>geht’s</a:t>
            </a:r>
            <a:r>
              <a:rPr lang="en-US" sz="2800" dirty="0" smtClean="0"/>
              <a:t> </a:t>
            </a:r>
            <a:r>
              <a:rPr lang="en-US" sz="2800" dirty="0" err="1" smtClean="0"/>
              <a:t>denn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 </a:t>
            </a:r>
            <a:r>
              <a:rPr lang="en-US" dirty="0" err="1" smtClean="0"/>
              <a:t>sagt</a:t>
            </a:r>
            <a:r>
              <a:rPr lang="en-US" dirty="0" smtClean="0"/>
              <a:t> man das! (S. 161)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err="1" smtClean="0"/>
              <a:t>Wie</a:t>
            </a:r>
            <a:r>
              <a:rPr lang="en-US" sz="4400" dirty="0" smtClean="0"/>
              <a:t> </a:t>
            </a:r>
            <a:r>
              <a:rPr lang="en-US" sz="4400" dirty="0" err="1" smtClean="0"/>
              <a:t>geht’s</a:t>
            </a:r>
            <a:r>
              <a:rPr lang="en-US" sz="4400" dirty="0" smtClean="0"/>
              <a:t>?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1752" y="2286000"/>
            <a:ext cx="4038600" cy="3767328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Sehr</a:t>
            </a:r>
            <a:r>
              <a:rPr lang="en-US" sz="3200" dirty="0" smtClean="0"/>
              <a:t> gut!</a:t>
            </a:r>
          </a:p>
          <a:p>
            <a:r>
              <a:rPr lang="en-US" sz="3200" dirty="0" smtClean="0"/>
              <a:t>Prima.</a:t>
            </a:r>
            <a:endParaRPr lang="en-US" sz="3200" dirty="0" smtClean="0"/>
          </a:p>
          <a:p>
            <a:r>
              <a:rPr lang="en-US" sz="3200" dirty="0" err="1" smtClean="0"/>
              <a:t>Phantastisch</a:t>
            </a:r>
            <a:r>
              <a:rPr lang="en-US" sz="3200" dirty="0" smtClean="0"/>
              <a:t>!</a:t>
            </a:r>
            <a:endParaRPr 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l="19444" t="8933" r="16667" b="28537"/>
          <a:stretch>
            <a:fillRect/>
          </a:stretch>
        </p:blipFill>
        <p:spPr bwMode="auto">
          <a:xfrm>
            <a:off x="5181600" y="2438400"/>
            <a:ext cx="3171371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err="1" smtClean="0"/>
              <a:t>Wie</a:t>
            </a:r>
            <a:r>
              <a:rPr lang="en-US" dirty="0" smtClean="0"/>
              <a:t> </a:t>
            </a:r>
            <a:r>
              <a:rPr lang="en-US" sz="4900" dirty="0" err="1" smtClean="0"/>
              <a:t>geht’s</a:t>
            </a:r>
            <a:r>
              <a:rPr lang="en-US" dirty="0" smtClean="0"/>
              <a:t> </a:t>
            </a:r>
            <a:r>
              <a:rPr lang="en-US" sz="4900" dirty="0" err="1" smtClean="0"/>
              <a:t>denn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3124200"/>
            <a:ext cx="4038600" cy="292912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Gut, </a:t>
            </a:r>
            <a:r>
              <a:rPr lang="en-US" sz="3200" dirty="0" err="1" smtClean="0"/>
              <a:t>danke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2590800"/>
            <a:ext cx="2654129" cy="247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err="1" smtClean="0"/>
              <a:t>Wie</a:t>
            </a:r>
            <a:r>
              <a:rPr lang="en-US" dirty="0" smtClean="0"/>
              <a:t> </a:t>
            </a:r>
            <a:r>
              <a:rPr lang="en-US" sz="4900" dirty="0" err="1" smtClean="0"/>
              <a:t>geht’s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514600"/>
            <a:ext cx="4038600" cy="353872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Es </a:t>
            </a:r>
            <a:r>
              <a:rPr lang="en-US" sz="3200" dirty="0" err="1" smtClean="0"/>
              <a:t>geht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So </a:t>
            </a:r>
            <a:r>
              <a:rPr lang="en-US" sz="3200" dirty="0" err="1" smtClean="0"/>
              <a:t>lala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r>
              <a:rPr lang="en-US" sz="3200" dirty="0" smtClean="0"/>
              <a:t>Okay.</a:t>
            </a:r>
            <a:endParaRPr lang="en-US" sz="3200" dirty="0" smtClean="0"/>
          </a:p>
          <a:p>
            <a:r>
              <a:rPr lang="en-US" sz="3200" dirty="0" err="1" smtClean="0"/>
              <a:t>Nicht</a:t>
            </a:r>
            <a:r>
              <a:rPr lang="en-US" sz="3200" dirty="0" smtClean="0"/>
              <a:t> </a:t>
            </a:r>
            <a:r>
              <a:rPr lang="en-US" sz="3200" dirty="0" err="1" smtClean="0"/>
              <a:t>schlecht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2513045"/>
            <a:ext cx="2971800" cy="266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err="1" smtClean="0"/>
              <a:t>Wie</a:t>
            </a:r>
            <a:r>
              <a:rPr lang="en-US" sz="4400" dirty="0" smtClean="0"/>
              <a:t> </a:t>
            </a:r>
            <a:r>
              <a:rPr lang="en-US" sz="4400" dirty="0" err="1" smtClean="0"/>
              <a:t>geht’s</a:t>
            </a:r>
            <a:r>
              <a:rPr lang="en-US" sz="4400" dirty="0" smtClean="0"/>
              <a:t> </a:t>
            </a:r>
            <a:r>
              <a:rPr lang="en-US" sz="4400" dirty="0" err="1" smtClean="0"/>
              <a:t>denn</a:t>
            </a:r>
            <a:r>
              <a:rPr lang="en-US" sz="4400" dirty="0" smtClean="0"/>
              <a:t>?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1752" y="2895600"/>
            <a:ext cx="4038600" cy="3157728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Nicht</a:t>
            </a:r>
            <a:r>
              <a:rPr lang="en-US" sz="3200" dirty="0" smtClean="0"/>
              <a:t> so gut.</a:t>
            </a:r>
          </a:p>
          <a:p>
            <a:r>
              <a:rPr lang="en-US" sz="3200" dirty="0" err="1" smtClean="0"/>
              <a:t>Schlecht</a:t>
            </a:r>
            <a:r>
              <a:rPr lang="en-US" sz="3200" dirty="0" smtClean="0"/>
              <a:t>.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81600" y="2438400"/>
            <a:ext cx="2987222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err="1" smtClean="0"/>
              <a:t>Wie</a:t>
            </a:r>
            <a:r>
              <a:rPr lang="en-US" sz="4400" dirty="0" smtClean="0"/>
              <a:t> </a:t>
            </a:r>
            <a:r>
              <a:rPr lang="en-US" sz="4400" dirty="0" err="1" smtClean="0"/>
              <a:t>geht’s</a:t>
            </a:r>
            <a:r>
              <a:rPr lang="en-US" sz="4400" dirty="0" smtClean="0"/>
              <a:t>?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1752" y="2895600"/>
            <a:ext cx="4038600" cy="3157728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Sehr</a:t>
            </a:r>
            <a:r>
              <a:rPr lang="en-US" sz="3200" dirty="0" smtClean="0"/>
              <a:t> </a:t>
            </a:r>
            <a:r>
              <a:rPr lang="en-US" sz="3200" dirty="0" err="1" smtClean="0"/>
              <a:t>schlecht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Miserabel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Traurig</a:t>
            </a:r>
            <a:r>
              <a:rPr lang="en-US" sz="3200" dirty="0" smtClean="0"/>
              <a:t>.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667000"/>
            <a:ext cx="3479995" cy="2597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074372"/>
              </p:ext>
            </p:extLst>
          </p:nvPr>
        </p:nvGraphicFramePr>
        <p:xfrm>
          <a:off x="838200" y="1066800"/>
          <a:ext cx="76200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Frage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Antwort</a:t>
                      </a:r>
                      <a:endParaRPr lang="en-US" sz="2800" dirty="0"/>
                    </a:p>
                  </a:txBody>
                  <a:tcPr anchor="ctr"/>
                </a:tc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Wie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geht’s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b="1" dirty="0" smtClean="0"/>
                        <a:t>dir</a:t>
                      </a:r>
                      <a:r>
                        <a:rPr lang="en-US" sz="2800" dirty="0" smtClean="0"/>
                        <a:t>?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Mir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geht’s</a:t>
                      </a:r>
                      <a:r>
                        <a:rPr lang="en-US" sz="2800" dirty="0" smtClean="0"/>
                        <a:t> gut.</a:t>
                      </a:r>
                      <a:endParaRPr lang="en-US" sz="2800" dirty="0"/>
                    </a:p>
                  </a:txBody>
                  <a:tcPr anchor="ctr"/>
                </a:tc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Wie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geht’s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b="1" dirty="0" err="1" smtClean="0"/>
                        <a:t>Ihnen</a:t>
                      </a:r>
                      <a:r>
                        <a:rPr lang="en-US" sz="2800" dirty="0" smtClean="0"/>
                        <a:t>?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Mir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geht’s</a:t>
                      </a:r>
                      <a:r>
                        <a:rPr lang="en-US" sz="2800" dirty="0" smtClean="0"/>
                        <a:t> super, </a:t>
                      </a:r>
                      <a:r>
                        <a:rPr lang="en-US" sz="2800" dirty="0" err="1" smtClean="0"/>
                        <a:t>danke</a:t>
                      </a:r>
                      <a:r>
                        <a:rPr lang="en-US" sz="2800" dirty="0" smtClean="0"/>
                        <a:t>!</a:t>
                      </a:r>
                      <a:endParaRPr lang="en-US" sz="2800" dirty="0"/>
                    </a:p>
                  </a:txBody>
                  <a:tcPr anchor="ctr"/>
                </a:tc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Wie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geht’s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b="1" dirty="0" smtClean="0"/>
                        <a:t>dir</a:t>
                      </a:r>
                      <a:r>
                        <a:rPr lang="en-US" sz="2800" dirty="0" smtClean="0"/>
                        <a:t>?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Mir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geht’s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furchtbar</a:t>
                      </a:r>
                      <a:r>
                        <a:rPr lang="en-US" sz="2800" dirty="0" smtClean="0"/>
                        <a:t>.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368426" y="3048000"/>
            <a:ext cx="6480174" cy="1368425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Gibt</a:t>
            </a:r>
            <a:r>
              <a:rPr lang="en-US" sz="4000" dirty="0" smtClean="0"/>
              <a:t> </a:t>
            </a:r>
            <a:r>
              <a:rPr lang="en-US" sz="4000" dirty="0" err="1" smtClean="0"/>
              <a:t>es</a:t>
            </a:r>
            <a:r>
              <a:rPr lang="en-US" sz="4000" dirty="0" smtClean="0"/>
              <a:t> </a:t>
            </a:r>
            <a:r>
              <a:rPr lang="en-US" sz="4000" dirty="0" err="1" smtClean="0"/>
              <a:t>mehr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</TotalTime>
  <Words>101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So sagt man das! (S. 161)</vt:lpstr>
      <vt:lpstr>Wie geht’s?</vt:lpstr>
      <vt:lpstr>Wie geht’s denn?</vt:lpstr>
      <vt:lpstr>Wie geht’s?</vt:lpstr>
      <vt:lpstr>Wie geht’s denn?</vt:lpstr>
      <vt:lpstr>Wie geht’s?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sagt man das! (S. 161)</dc:title>
  <dc:creator>Kate</dc:creator>
  <cp:lastModifiedBy>support</cp:lastModifiedBy>
  <cp:revision>6</cp:revision>
  <dcterms:created xsi:type="dcterms:W3CDTF">2012-04-11T04:27:26Z</dcterms:created>
  <dcterms:modified xsi:type="dcterms:W3CDTF">2013-04-23T14:27:37Z</dcterms:modified>
</cp:coreProperties>
</file>