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9ADF3A-7917-48D2-9ACE-7F89F5B44D0D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D6713F-A492-4086-BCD3-D79F890BCA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600" y="2438400"/>
            <a:ext cx="1981200" cy="1295400"/>
          </a:xfrm>
        </p:spPr>
        <p:txBody>
          <a:bodyPr>
            <a:normAutofit fontScale="90000"/>
          </a:bodyPr>
          <a:lstStyle/>
          <a:p>
            <a:r>
              <a:rPr lang="en-US" sz="8800" dirty="0" err="1" smtClean="0"/>
              <a:t>Zeit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95800"/>
            <a:ext cx="7854696" cy="1114864"/>
          </a:xfrm>
        </p:spPr>
        <p:txBody>
          <a:bodyPr/>
          <a:lstStyle/>
          <a:p>
            <a:r>
              <a:rPr lang="en-US" dirty="0" err="1" smtClean="0"/>
              <a:t>Komm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!: 6.1 </a:t>
            </a:r>
            <a:endParaRPr lang="en-US" dirty="0"/>
          </a:p>
        </p:txBody>
      </p:sp>
      <p:pic>
        <p:nvPicPr>
          <p:cNvPr id="3076" name="Picture 4" descr="http://3.bp.blogspot.com/-h1BS2kq4-aE/TaPTgdGZpGI/AAAAAAAAAyE/3QpS7A5xj-E/s1600/Old+Clock%255B4%25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48768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7200" spc="20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What time is it?</a:t>
            </a:r>
            <a:endParaRPr lang="en-US" sz="7200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895600"/>
            <a:ext cx="7772400" cy="2743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Wie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spät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ist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endParaRPr lang="en-US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Wie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viel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Uhr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ist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Formal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3962400"/>
          <a:ext cx="7162799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1524000"/>
                <a:gridCol w="1371600"/>
                <a:gridCol w="2285999"/>
              </a:tblGrid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Es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ist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sechs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Uhr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zwanzig</a:t>
                      </a:r>
                      <a:r>
                        <a:rPr lang="en-US" sz="4000" dirty="0" smtClean="0"/>
                        <a:t>.</a:t>
                      </a:r>
                      <a:endParaRPr lang="en-US" sz="4000" dirty="0"/>
                    </a:p>
                  </a:txBody>
                  <a:tcPr anchor="ctr"/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hours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minutes</a:t>
                      </a:r>
                      <a:endParaRPr lang="en-US" sz="4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etc.usf.edu/clipart/33900/33974/nclock-06-20_33974_l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990600"/>
            <a:ext cx="278130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Informal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19600" y="1371601"/>
            <a:ext cx="4343399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sagt</a:t>
            </a:r>
            <a:r>
              <a:rPr lang="en-US" sz="2800" dirty="0" smtClean="0"/>
              <a:t> man die </a:t>
            </a:r>
            <a:r>
              <a:rPr lang="en-US" sz="2800" dirty="0" err="1" smtClean="0"/>
              <a:t>Zeiten</a:t>
            </a:r>
            <a:r>
              <a:rPr lang="en-US" sz="2800" dirty="0" smtClean="0"/>
              <a:t> auf Deutsch?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3581400" cy="3124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Uses time words</a:t>
            </a:r>
          </a:p>
          <a:p>
            <a:pPr lvl="1"/>
            <a:r>
              <a:rPr lang="en-US" sz="3200" dirty="0" err="1" smtClean="0"/>
              <a:t>vor</a:t>
            </a:r>
            <a:endParaRPr lang="en-US" sz="3200" dirty="0" smtClean="0"/>
          </a:p>
          <a:p>
            <a:pPr lvl="1"/>
            <a:r>
              <a:rPr lang="en-US" sz="3200" dirty="0" err="1" smtClean="0"/>
              <a:t>nach</a:t>
            </a:r>
            <a:endParaRPr lang="en-US" sz="3200" dirty="0" smtClean="0"/>
          </a:p>
          <a:p>
            <a:pPr lvl="1"/>
            <a:r>
              <a:rPr lang="en-US" sz="3200" dirty="0" err="1" smtClean="0"/>
              <a:t>halb</a:t>
            </a:r>
            <a:endParaRPr lang="en-US" sz="3200" dirty="0" smtClean="0"/>
          </a:p>
          <a:p>
            <a:pPr lvl="1"/>
            <a:r>
              <a:rPr lang="en-US" sz="3200" dirty="0" err="1" smtClean="0"/>
              <a:t>Viertel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1200" y="2514600"/>
            <a:ext cx="2746375" cy="3845720"/>
          </a:xfrm>
        </p:spPr>
        <p:txBody>
          <a:bodyPr/>
          <a:lstStyle/>
          <a:p>
            <a:r>
              <a:rPr lang="en-US" sz="4000" dirty="0" smtClean="0"/>
              <a:t>3:15</a:t>
            </a:r>
          </a:p>
          <a:p>
            <a:r>
              <a:rPr lang="en-US" sz="4000" dirty="0" smtClean="0"/>
              <a:t>7:30</a:t>
            </a:r>
          </a:p>
          <a:p>
            <a:r>
              <a:rPr lang="en-US" sz="4000" dirty="0" smtClean="0"/>
              <a:t>5:10</a:t>
            </a:r>
          </a:p>
          <a:p>
            <a:r>
              <a:rPr lang="en-US" sz="4000" dirty="0" smtClean="0"/>
              <a:t>12:45</a:t>
            </a:r>
          </a:p>
          <a:p>
            <a:r>
              <a:rPr lang="en-US" sz="4000" dirty="0" smtClean="0"/>
              <a:t>8:55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417064"/>
          </a:xfrm>
        </p:spPr>
        <p:txBody>
          <a:bodyPr/>
          <a:lstStyle/>
          <a:p>
            <a:pPr algn="ctr"/>
            <a:r>
              <a:rPr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Telling time and talking about when you do things</a:t>
            </a:r>
            <a:endParaRPr lang="en-US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0352" y="4495800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 </a:t>
            </a:r>
            <a:r>
              <a:rPr lang="en-US" sz="2800" dirty="0" err="1" smtClean="0"/>
              <a:t>sagt</a:t>
            </a:r>
            <a:r>
              <a:rPr lang="en-US" sz="2800" dirty="0" smtClean="0"/>
              <a:t> man das! (S. 162)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43521"/>
              </p:ext>
            </p:extLst>
          </p:nvPr>
        </p:nvGraphicFramePr>
        <p:xfrm>
          <a:off x="914400" y="1981200"/>
          <a:ext cx="7391400" cy="36321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91400"/>
              </a:tblGrid>
              <a:tr h="12107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Asking</a:t>
                      </a:r>
                      <a:r>
                        <a:rPr lang="en-US" sz="3200" baseline="0" dirty="0" smtClean="0"/>
                        <a:t> about when you do things…</a:t>
                      </a:r>
                      <a:endParaRPr lang="en-US" sz="3200" dirty="0"/>
                    </a:p>
                  </a:txBody>
                  <a:tcPr anchor="ctr"/>
                </a:tc>
              </a:tr>
              <a:tr h="12107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Um </a:t>
                      </a:r>
                      <a:r>
                        <a:rPr lang="en-US" sz="3200" dirty="0" err="1" smtClean="0"/>
                        <a:t>wie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viel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Uhr</a:t>
                      </a:r>
                      <a:r>
                        <a:rPr lang="en-US" sz="3200" baseline="0" dirty="0" smtClean="0"/>
                        <a:t> _____________ du?</a:t>
                      </a:r>
                      <a:endParaRPr lang="en-US" sz="3200" dirty="0"/>
                    </a:p>
                  </a:txBody>
                  <a:tcPr anchor="ctr"/>
                </a:tc>
              </a:tr>
              <a:tr h="1210733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Wann</a:t>
                      </a:r>
                      <a:r>
                        <a:rPr lang="en-US" sz="3200" dirty="0" smtClean="0"/>
                        <a:t> ______________ du?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Wann</a:t>
            </a:r>
            <a:r>
              <a:rPr lang="en-US" dirty="0" smtClean="0"/>
              <a:t> _______ du ________?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21324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err="1" smtClean="0"/>
              <a:t>liest</a:t>
            </a:r>
            <a:r>
              <a:rPr lang="en-US" sz="4300" dirty="0" smtClean="0"/>
              <a:t>, </a:t>
            </a:r>
            <a:r>
              <a:rPr lang="en-US" sz="4300" dirty="0" err="1" smtClean="0"/>
              <a:t>ein</a:t>
            </a:r>
            <a:r>
              <a:rPr lang="en-US" sz="4300" dirty="0" smtClean="0"/>
              <a:t> </a:t>
            </a:r>
            <a:r>
              <a:rPr lang="en-US" sz="4300" dirty="0" err="1" smtClean="0"/>
              <a:t>Buch</a:t>
            </a:r>
            <a:endParaRPr lang="en-US" sz="4300" dirty="0" smtClean="0"/>
          </a:p>
          <a:p>
            <a:r>
              <a:rPr lang="en-US" sz="4300" dirty="0" err="1" smtClean="0"/>
              <a:t>ißt</a:t>
            </a:r>
            <a:r>
              <a:rPr lang="en-US" sz="4300" dirty="0" smtClean="0"/>
              <a:t>, </a:t>
            </a:r>
            <a:r>
              <a:rPr lang="en-US" sz="4300" dirty="0" err="1" smtClean="0"/>
              <a:t>Mittagessen</a:t>
            </a:r>
            <a:endParaRPr lang="en-US" sz="4300" dirty="0" smtClean="0"/>
          </a:p>
          <a:p>
            <a:r>
              <a:rPr lang="en-US" sz="4300" dirty="0" err="1" smtClean="0"/>
              <a:t>schäfst</a:t>
            </a:r>
            <a:endParaRPr lang="en-US" sz="4300" dirty="0" smtClean="0"/>
          </a:p>
          <a:p>
            <a:r>
              <a:rPr lang="en-US" sz="4300" dirty="0" err="1" smtClean="0"/>
              <a:t>kaufst</a:t>
            </a:r>
            <a:r>
              <a:rPr lang="en-US" sz="4300" dirty="0" smtClean="0"/>
              <a:t>, </a:t>
            </a:r>
            <a:r>
              <a:rPr lang="en-US" sz="4800" dirty="0" err="1" smtClean="0"/>
              <a:t>einen</a:t>
            </a:r>
            <a:r>
              <a:rPr lang="en-US" sz="4300" dirty="0" smtClean="0"/>
              <a:t> </a:t>
            </a:r>
            <a:r>
              <a:rPr lang="en-US" sz="4300" dirty="0" err="1" smtClean="0"/>
              <a:t>Pulli</a:t>
            </a:r>
            <a:endParaRPr lang="en-US" sz="4300" dirty="0" smtClean="0"/>
          </a:p>
          <a:p>
            <a:r>
              <a:rPr lang="en-US" sz="4300" dirty="0" err="1" smtClean="0"/>
              <a:t>spielst</a:t>
            </a:r>
            <a:r>
              <a:rPr lang="en-US" sz="4300" dirty="0" smtClean="0"/>
              <a:t>, </a:t>
            </a:r>
            <a:r>
              <a:rPr lang="en-US" sz="4300" dirty="0" err="1" smtClean="0"/>
              <a:t>Fußball</a:t>
            </a:r>
            <a:endParaRPr lang="en-US" sz="43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209800"/>
            <a:ext cx="4648200" cy="39087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/>
              <a:t>Antworten</a:t>
            </a:r>
            <a:endParaRPr lang="en-US" sz="4000" u="sng" dirty="0" smtClean="0"/>
          </a:p>
          <a:p>
            <a:pPr algn="ctr"/>
            <a:endParaRPr lang="en-US" sz="16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Um </a:t>
            </a:r>
            <a:r>
              <a:rPr lang="en-US" sz="3200" dirty="0" err="1" smtClean="0"/>
              <a:t>halb</a:t>
            </a:r>
            <a:r>
              <a:rPr lang="en-US" sz="3200" dirty="0" smtClean="0"/>
              <a:t> </a:t>
            </a:r>
            <a:r>
              <a:rPr lang="en-US" sz="3200" dirty="0" err="1" smtClean="0"/>
              <a:t>fünf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Um </a:t>
            </a:r>
            <a:r>
              <a:rPr lang="en-US" sz="3200" dirty="0" err="1" smtClean="0"/>
              <a:t>zwanzig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 </a:t>
            </a:r>
            <a:r>
              <a:rPr lang="en-US" sz="3200" dirty="0" err="1" smtClean="0"/>
              <a:t>zehn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Um </a:t>
            </a:r>
            <a:r>
              <a:rPr lang="en-US" sz="3200" dirty="0" err="1" smtClean="0"/>
              <a:t>Viertel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 </a:t>
            </a:r>
            <a:r>
              <a:rPr lang="en-US" sz="3200" dirty="0" err="1" smtClean="0"/>
              <a:t>drei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Um </a:t>
            </a:r>
            <a:r>
              <a:rPr lang="en-US" sz="3200" dirty="0" err="1" smtClean="0"/>
              <a:t>zwölf</a:t>
            </a:r>
            <a:r>
              <a:rPr lang="en-US" sz="3200" dirty="0" smtClean="0"/>
              <a:t> </a:t>
            </a:r>
            <a:r>
              <a:rPr lang="en-US" sz="3200" dirty="0" err="1" smtClean="0"/>
              <a:t>vor</a:t>
            </a:r>
            <a:r>
              <a:rPr lang="en-US" sz="3200" dirty="0" smtClean="0"/>
              <a:t> elf.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826</TotalTime>
  <Words>127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Zeit</vt:lpstr>
      <vt:lpstr>What time is it?</vt:lpstr>
      <vt:lpstr>Formal</vt:lpstr>
      <vt:lpstr>Informal</vt:lpstr>
      <vt:lpstr>Telling time and talking about when you do things</vt:lpstr>
      <vt:lpstr>PowerPoint Presentation</vt:lpstr>
      <vt:lpstr>Wann _______ du ________?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Zeit</dc:title>
  <dc:creator>UCS</dc:creator>
  <cp:lastModifiedBy>support</cp:lastModifiedBy>
  <cp:revision>12</cp:revision>
  <dcterms:created xsi:type="dcterms:W3CDTF">2012-04-11T19:02:27Z</dcterms:created>
  <dcterms:modified xsi:type="dcterms:W3CDTF">2013-03-12T14:31:33Z</dcterms:modified>
</cp:coreProperties>
</file>